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59a723750514edc" /><Relationship Type="http://schemas.openxmlformats.org/officeDocument/2006/relationships/extended-properties" Target="/docProps/app.xml" Id="Rfad30672fdc64331" /><Relationship Type="http://schemas.openxmlformats.org/officeDocument/2006/relationships/officeDocument" Target="/ppt/presentation.xml" Id="R2caa31d26e524fb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c73a989df914295"/>
  </p:sldMasterIdLst>
  <p:notesMasterIdLst>
    <p:notesMasterId xmlns:r="http://schemas.openxmlformats.org/officeDocument/2006/relationships" r:id="R0a56c244aebc413d"/>
  </p:notesMasterIdLst>
  <p:sldIdLst>
    <p:sldId xmlns:r="http://schemas.openxmlformats.org/officeDocument/2006/relationships" id="256" r:id="R2600bf7952f94c8c"/>
    <p:sldId xmlns:r="http://schemas.openxmlformats.org/officeDocument/2006/relationships" id="257" r:id="R001c0de997654aef"/>
    <p:sldId xmlns:r="http://schemas.openxmlformats.org/officeDocument/2006/relationships" id="258" r:id="Rc857c6b8a84448e1"/>
  </p:sldIdLst>
  <p:sldSz cx="5670042" cy="8019002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35685334cc64d2a" /><Relationship Type="http://schemas.openxmlformats.org/officeDocument/2006/relationships/slideMaster" Target="/ppt/slideMasters/slideMaster1.xml" Id="R6c73a989df914295" /><Relationship Type="http://schemas.openxmlformats.org/officeDocument/2006/relationships/notesMaster" Target="/ppt/notesMasters/notesMaster1.xml" Id="R0a56c244aebc413d" /><Relationship Type="http://schemas.openxmlformats.org/officeDocument/2006/relationships/presProps" Target="/ppt/presProps.xml" Id="R58d7033bd4fe4b6c" /><Relationship Type="http://schemas.openxmlformats.org/officeDocument/2006/relationships/tableStyles" Target="/ppt/tableStyles.xml" Id="Ra4c2dd95e911495a" /><Relationship Type="http://schemas.openxmlformats.org/officeDocument/2006/relationships/slide" Target="/ppt/slides/slide1.xml" Id="R2600bf7952f94c8c" /><Relationship Type="http://schemas.openxmlformats.org/officeDocument/2006/relationships/slide" Target="/ppt/slides/slide2.xml" Id="R001c0de997654aef" /><Relationship Type="http://schemas.openxmlformats.org/officeDocument/2006/relationships/slide" Target="/ppt/slides/slide3.xml" Id="Rc857c6b8a84448e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07608f99544446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2fe04eaf3d2411c" /><Relationship Type="http://schemas.openxmlformats.org/officeDocument/2006/relationships/notesMaster" Target="/ppt/notesMasters/notesMaster1.xml" Id="Rb5c49b0d9f37440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46178c2c81f46c2" /><Relationship Type="http://schemas.openxmlformats.org/officeDocument/2006/relationships/notesMaster" Target="/ppt/notesMasters/notesMaster1.xml" Id="Re32265ef3aef477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e07edf9a1f9476b" /><Relationship Type="http://schemas.openxmlformats.org/officeDocument/2006/relationships/notesMaster" Target="/ppt/notesMasters/notesMaster1.xml" Id="R0e8aa833d91d458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054a4ec72a8458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e0bb545c7e049c2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51f7950fd814fe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0d0fef37f6743e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67486c191f54e8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e2c1215588b485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EDB24B3-6DE5-4DB4-B2E8-203D9D43B8A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67004" y="3029401"/>
            <a:ext cx="4536034" cy="115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232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232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232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232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232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232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232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232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232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232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AA3DB780-5E6A-4F4F-BF8C-BCD7153EF13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850506" y="4410451"/>
            <a:ext cx="3969029" cy="89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97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97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97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97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97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97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97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97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97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97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10595F40-5871-4428-BE18-DE9688BAE3A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67004" y="3341251"/>
            <a:ext cx="4536034" cy="133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1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6D5C8B5-CBBD-4324-9CB3-DC4AFC7A9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18940" y="623700"/>
            <a:ext cx="5032162" cy="98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53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3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3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3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3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3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3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3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3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3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BCAF52F-0EC1-4166-8018-B2130B5B4C9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18940" y="2227501"/>
            <a:ext cx="5032162" cy="49896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0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06313" indent="-106313" algn="l">
              <a:lnSpc>
                <a:spcPct val="110000"/>
              </a:lnSpc>
              <a:spcBef>
                <a:spcPts val="0"/>
              </a:spcBef>
              <a:spcAft>
                <a:spcPts val="558"/>
              </a:spcAft>
              <a:buChar char="•"/>
              <a:defRPr sz="10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248064" indent="-106313" algn="l">
              <a:lnSpc>
                <a:spcPct val="110000"/>
              </a:lnSpc>
              <a:spcBef>
                <a:spcPts val="0"/>
              </a:spcBef>
              <a:spcAft>
                <a:spcPts val="558"/>
              </a:spcAft>
              <a:buChar char="•"/>
              <a:defRPr sz="10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389815" indent="-106313" algn="l">
              <a:lnSpc>
                <a:spcPct val="110000"/>
              </a:lnSpc>
              <a:spcBef>
                <a:spcPts val="0"/>
              </a:spcBef>
              <a:spcAft>
                <a:spcPts val="558"/>
              </a:spcAft>
              <a:buChar char="•"/>
              <a:defRPr sz="10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531566" indent="-106313" algn="l">
              <a:lnSpc>
                <a:spcPct val="110000"/>
              </a:lnSpc>
              <a:spcBef>
                <a:spcPts val="0"/>
              </a:spcBef>
              <a:spcAft>
                <a:spcPts val="558"/>
              </a:spcAft>
              <a:buChar char="•"/>
              <a:defRPr sz="10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673317" indent="-106313" algn="l">
              <a:lnSpc>
                <a:spcPct val="110000"/>
              </a:lnSpc>
              <a:spcBef>
                <a:spcPts val="0"/>
              </a:spcBef>
              <a:spcAft>
                <a:spcPts val="558"/>
              </a:spcAft>
              <a:buChar char="•"/>
              <a:defRPr sz="10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815069" indent="-106313" algn="l">
              <a:lnSpc>
                <a:spcPct val="110000"/>
              </a:lnSpc>
              <a:spcBef>
                <a:spcPts val="0"/>
              </a:spcBef>
              <a:spcAft>
                <a:spcPts val="558"/>
              </a:spcAft>
              <a:buChar char="•"/>
              <a:defRPr sz="10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956820" indent="-106313" algn="l">
              <a:lnSpc>
                <a:spcPct val="110000"/>
              </a:lnSpc>
              <a:spcBef>
                <a:spcPts val="0"/>
              </a:spcBef>
              <a:spcAft>
                <a:spcPts val="558"/>
              </a:spcAft>
              <a:buChar char="•"/>
              <a:defRPr sz="10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1098571" indent="-106313" algn="l">
              <a:lnSpc>
                <a:spcPct val="110000"/>
              </a:lnSpc>
              <a:spcBef>
                <a:spcPts val="0"/>
              </a:spcBef>
              <a:spcAft>
                <a:spcPts val="558"/>
              </a:spcAft>
              <a:buChar char="•"/>
              <a:defRPr sz="10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1240322" indent="-106313" algn="l">
              <a:lnSpc>
                <a:spcPct val="110000"/>
              </a:lnSpc>
              <a:spcBef>
                <a:spcPts val="0"/>
              </a:spcBef>
              <a:spcAft>
                <a:spcPts val="558"/>
              </a:spcAft>
              <a:buChar char="•"/>
              <a:defRPr sz="10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292FE14-BA59-4BD0-9AF9-DDBB1991DDA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18940" y="623700"/>
            <a:ext cx="5032162" cy="98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53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3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3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3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3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3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3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3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3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3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86A0BA0-FE8D-4454-A932-96B2C9A9962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18940" y="2227501"/>
            <a:ext cx="2338892" cy="49896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97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06313" indent="-106313" algn="l">
              <a:lnSpc>
                <a:spcPct val="110000"/>
              </a:lnSpc>
              <a:spcBef>
                <a:spcPts val="0"/>
              </a:spcBef>
              <a:spcAft>
                <a:spcPts val="558"/>
              </a:spcAft>
              <a:buChar char="•"/>
              <a:defRPr sz="97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248064" indent="-106313" algn="l">
              <a:lnSpc>
                <a:spcPct val="110000"/>
              </a:lnSpc>
              <a:spcBef>
                <a:spcPts val="0"/>
              </a:spcBef>
              <a:spcAft>
                <a:spcPts val="558"/>
              </a:spcAft>
              <a:buChar char="•"/>
              <a:defRPr sz="97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389815" indent="-106313" algn="l">
              <a:lnSpc>
                <a:spcPct val="110000"/>
              </a:lnSpc>
              <a:spcBef>
                <a:spcPts val="0"/>
              </a:spcBef>
              <a:spcAft>
                <a:spcPts val="558"/>
              </a:spcAft>
              <a:buChar char="•"/>
              <a:defRPr sz="97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531566" indent="-106313" algn="l">
              <a:lnSpc>
                <a:spcPct val="110000"/>
              </a:lnSpc>
              <a:spcBef>
                <a:spcPts val="0"/>
              </a:spcBef>
              <a:spcAft>
                <a:spcPts val="558"/>
              </a:spcAft>
              <a:buChar char="•"/>
              <a:defRPr sz="97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673317" indent="-106313" algn="l">
              <a:lnSpc>
                <a:spcPct val="110000"/>
              </a:lnSpc>
              <a:spcBef>
                <a:spcPts val="0"/>
              </a:spcBef>
              <a:spcAft>
                <a:spcPts val="558"/>
              </a:spcAft>
              <a:buChar char="•"/>
              <a:defRPr sz="97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815069" indent="-106313" algn="l">
              <a:lnSpc>
                <a:spcPct val="110000"/>
              </a:lnSpc>
              <a:spcBef>
                <a:spcPts val="0"/>
              </a:spcBef>
              <a:spcAft>
                <a:spcPts val="558"/>
              </a:spcAft>
              <a:buChar char="•"/>
              <a:defRPr sz="97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956820" indent="-106313" algn="l">
              <a:lnSpc>
                <a:spcPct val="110000"/>
              </a:lnSpc>
              <a:spcBef>
                <a:spcPts val="0"/>
              </a:spcBef>
              <a:spcAft>
                <a:spcPts val="558"/>
              </a:spcAft>
              <a:buChar char="•"/>
              <a:defRPr sz="97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1098571" indent="-106313" algn="l">
              <a:lnSpc>
                <a:spcPct val="110000"/>
              </a:lnSpc>
              <a:spcBef>
                <a:spcPts val="0"/>
              </a:spcBef>
              <a:spcAft>
                <a:spcPts val="558"/>
              </a:spcAft>
              <a:buChar char="•"/>
              <a:defRPr sz="97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1240322" indent="-106313" algn="l">
              <a:lnSpc>
                <a:spcPct val="110000"/>
              </a:lnSpc>
              <a:spcBef>
                <a:spcPts val="0"/>
              </a:spcBef>
              <a:spcAft>
                <a:spcPts val="558"/>
              </a:spcAft>
              <a:buChar char="•"/>
              <a:defRPr sz="97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6613003-20B0-4BE6-887D-E1C766FA49F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3012210" y="2227501"/>
            <a:ext cx="2338892" cy="49896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97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06313" indent="-106313" algn="l">
              <a:lnSpc>
                <a:spcPct val="110000"/>
              </a:lnSpc>
              <a:spcBef>
                <a:spcPts val="0"/>
              </a:spcBef>
              <a:spcAft>
                <a:spcPts val="558"/>
              </a:spcAft>
              <a:buChar char="•"/>
              <a:defRPr sz="97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248064" indent="-106313" algn="l">
              <a:lnSpc>
                <a:spcPct val="110000"/>
              </a:lnSpc>
              <a:spcBef>
                <a:spcPts val="0"/>
              </a:spcBef>
              <a:spcAft>
                <a:spcPts val="558"/>
              </a:spcAft>
              <a:buChar char="•"/>
              <a:defRPr sz="97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389815" indent="-106313" algn="l">
              <a:lnSpc>
                <a:spcPct val="110000"/>
              </a:lnSpc>
              <a:spcBef>
                <a:spcPts val="0"/>
              </a:spcBef>
              <a:spcAft>
                <a:spcPts val="558"/>
              </a:spcAft>
              <a:buChar char="•"/>
              <a:defRPr sz="97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531566" indent="-106313" algn="l">
              <a:lnSpc>
                <a:spcPct val="110000"/>
              </a:lnSpc>
              <a:spcBef>
                <a:spcPts val="0"/>
              </a:spcBef>
              <a:spcAft>
                <a:spcPts val="558"/>
              </a:spcAft>
              <a:buChar char="•"/>
              <a:defRPr sz="97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673317" indent="-106313" algn="l">
              <a:lnSpc>
                <a:spcPct val="110000"/>
              </a:lnSpc>
              <a:spcBef>
                <a:spcPts val="0"/>
              </a:spcBef>
              <a:spcAft>
                <a:spcPts val="558"/>
              </a:spcAft>
              <a:buChar char="•"/>
              <a:defRPr sz="97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815069" indent="-106313" algn="l">
              <a:lnSpc>
                <a:spcPct val="110000"/>
              </a:lnSpc>
              <a:spcBef>
                <a:spcPts val="0"/>
              </a:spcBef>
              <a:spcAft>
                <a:spcPts val="558"/>
              </a:spcAft>
              <a:buChar char="•"/>
              <a:defRPr sz="97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956820" indent="-106313" algn="l">
              <a:lnSpc>
                <a:spcPct val="110000"/>
              </a:lnSpc>
              <a:spcBef>
                <a:spcPts val="0"/>
              </a:spcBef>
              <a:spcAft>
                <a:spcPts val="558"/>
              </a:spcAft>
              <a:buChar char="•"/>
              <a:defRPr sz="97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1098571" indent="-106313" algn="l">
              <a:lnSpc>
                <a:spcPct val="110000"/>
              </a:lnSpc>
              <a:spcBef>
                <a:spcPts val="0"/>
              </a:spcBef>
              <a:spcAft>
                <a:spcPts val="558"/>
              </a:spcAft>
              <a:buChar char="•"/>
              <a:defRPr sz="97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1240322" indent="-106313" algn="l">
              <a:lnSpc>
                <a:spcPct val="110000"/>
              </a:lnSpc>
              <a:spcBef>
                <a:spcPts val="0"/>
              </a:spcBef>
              <a:spcAft>
                <a:spcPts val="558"/>
              </a:spcAft>
              <a:buChar char="•"/>
              <a:defRPr sz="97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CBEEDD8-EF9A-4581-8221-A89AA79FD36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18940" y="623700"/>
            <a:ext cx="5032162" cy="98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53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3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3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3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3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3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3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3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3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3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FE55DC5-BD3A-4302-976E-76C88711D0B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18940" y="2227501"/>
            <a:ext cx="2338892" cy="49896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0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06313" indent="-106313" algn="l">
              <a:lnSpc>
                <a:spcPct val="110000"/>
              </a:lnSpc>
              <a:spcBef>
                <a:spcPts val="0"/>
              </a:spcBef>
              <a:spcAft>
                <a:spcPts val="558"/>
              </a:spcAft>
              <a:buChar char="•"/>
              <a:defRPr sz="10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248064" indent="-106313" algn="l">
              <a:lnSpc>
                <a:spcPct val="110000"/>
              </a:lnSpc>
              <a:spcBef>
                <a:spcPts val="0"/>
              </a:spcBef>
              <a:spcAft>
                <a:spcPts val="558"/>
              </a:spcAft>
              <a:buChar char="•"/>
              <a:defRPr sz="10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389815" indent="-106313" algn="l">
              <a:lnSpc>
                <a:spcPct val="110000"/>
              </a:lnSpc>
              <a:spcBef>
                <a:spcPts val="0"/>
              </a:spcBef>
              <a:spcAft>
                <a:spcPts val="558"/>
              </a:spcAft>
              <a:buChar char="•"/>
              <a:defRPr sz="10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531566" indent="-106313" algn="l">
              <a:lnSpc>
                <a:spcPct val="110000"/>
              </a:lnSpc>
              <a:spcBef>
                <a:spcPts val="0"/>
              </a:spcBef>
              <a:spcAft>
                <a:spcPts val="558"/>
              </a:spcAft>
              <a:buChar char="•"/>
              <a:defRPr sz="10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673317" indent="-106313" algn="l">
              <a:lnSpc>
                <a:spcPct val="110000"/>
              </a:lnSpc>
              <a:spcBef>
                <a:spcPts val="0"/>
              </a:spcBef>
              <a:spcAft>
                <a:spcPts val="558"/>
              </a:spcAft>
              <a:buChar char="•"/>
              <a:defRPr sz="10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815069" indent="-106313" algn="l">
              <a:lnSpc>
                <a:spcPct val="110000"/>
              </a:lnSpc>
              <a:spcBef>
                <a:spcPts val="0"/>
              </a:spcBef>
              <a:spcAft>
                <a:spcPts val="558"/>
              </a:spcAft>
              <a:buChar char="•"/>
              <a:defRPr sz="10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956820" indent="-106313" algn="l">
              <a:lnSpc>
                <a:spcPct val="110000"/>
              </a:lnSpc>
              <a:spcBef>
                <a:spcPts val="0"/>
              </a:spcBef>
              <a:spcAft>
                <a:spcPts val="558"/>
              </a:spcAft>
              <a:buChar char="•"/>
              <a:defRPr sz="10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1098571" indent="-106313" algn="l">
              <a:lnSpc>
                <a:spcPct val="110000"/>
              </a:lnSpc>
              <a:spcBef>
                <a:spcPts val="0"/>
              </a:spcBef>
              <a:spcAft>
                <a:spcPts val="558"/>
              </a:spcAft>
              <a:buChar char="•"/>
              <a:defRPr sz="10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1240322" indent="-106313" algn="l">
              <a:lnSpc>
                <a:spcPct val="110000"/>
              </a:lnSpc>
              <a:spcBef>
                <a:spcPts val="0"/>
              </a:spcBef>
              <a:spcAft>
                <a:spcPts val="558"/>
              </a:spcAft>
              <a:buChar char="•"/>
              <a:defRPr sz="10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982dba98dd54977" /><Relationship Type="http://schemas.openxmlformats.org/officeDocument/2006/relationships/slideLayout" Target="/ppt/slideLayouts/slideLayout1.xml" Id="R8e53e76a0a13463e" /><Relationship Type="http://schemas.openxmlformats.org/officeDocument/2006/relationships/slideLayout" Target="/ppt/slideLayouts/slideLayout2.xml" Id="R43d45817034d4db2" /><Relationship Type="http://schemas.openxmlformats.org/officeDocument/2006/relationships/slideLayout" Target="/ppt/slideLayouts/slideLayout3.xml" Id="Reb2170e7e2384342" /><Relationship Type="http://schemas.openxmlformats.org/officeDocument/2006/relationships/slideLayout" Target="/ppt/slideLayouts/slideLayout4.xml" Id="R20f68016054243c7" /><Relationship Type="http://schemas.openxmlformats.org/officeDocument/2006/relationships/slideLayout" Target="/ppt/slideLayouts/slideLayout5.xml" Id="R2d98b2b2b9354151" /><Relationship Type="http://schemas.openxmlformats.org/officeDocument/2006/relationships/slideLayout" Target="/ppt/slideLayouts/slideLayout6.xml" Id="R3ac6ed2b02c3463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e53e76a0a13463e"/>
    <p:sldLayoutId xmlns:r="http://schemas.openxmlformats.org/officeDocument/2006/relationships" id="2147483650" r:id="R43d45817034d4db2"/>
    <p:sldLayoutId xmlns:r="http://schemas.openxmlformats.org/officeDocument/2006/relationships" id="2147483651" r:id="Reb2170e7e2384342"/>
    <p:sldLayoutId xmlns:r="http://schemas.openxmlformats.org/officeDocument/2006/relationships" id="2147483652" r:id="R20f68016054243c7"/>
    <p:sldLayoutId xmlns:r="http://schemas.openxmlformats.org/officeDocument/2006/relationships" id="2147483653" r:id="R2d98b2b2b9354151"/>
    <p:sldLayoutId xmlns:r="http://schemas.openxmlformats.org/officeDocument/2006/relationships" id="2147483654" r:id="R3ac6ed2b02c3463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7cfefb234484ced" /><Relationship Type="http://schemas.openxmlformats.org/officeDocument/2006/relationships/image" Target="/ppt/media/image.png" Id="Rb36c5ae451fb4745" /><Relationship Type="http://schemas.openxmlformats.org/officeDocument/2006/relationships/notesSlide" Target="/ppt/notesSlides/notesSlide1.xml" Id="R33f108db9fdd490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317576a40394da3" /><Relationship Type="http://schemas.openxmlformats.org/officeDocument/2006/relationships/image" Target="/ppt/media/image2.png" Id="Raec1fe5f05954af1" /><Relationship Type="http://schemas.openxmlformats.org/officeDocument/2006/relationships/notesSlide" Target="/ppt/notesSlides/notesSlide2.xml" Id="R77d4e1b1f0854c4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7c51139795f47f4" /><Relationship Type="http://schemas.openxmlformats.org/officeDocument/2006/relationships/image" Target="/ppt/media/image3.png" Id="R31c25d7f6231440b" /><Relationship Type="http://schemas.openxmlformats.org/officeDocument/2006/relationships/notesSlide" Target="/ppt/notesSlides/notesSlide3.xml" Id="Rce576e01bc494d1d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147A03F-75EA-4F69-A103-5488AD75737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6c5ae451fb4745"/>
          <a:stretch xmlns:a="http://schemas.openxmlformats.org/drawingml/2006/main"/>
        </p:blipFill>
        <p:spPr>
          <a:xfrm xmlns:a="http://schemas.openxmlformats.org/drawingml/2006/main">
            <a:off x="0" y="0"/>
            <a:ext cx="5670042" cy="8019002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F54E49-6375-4D28-A880-944244064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69513"/>
            <a:ext cx="1634185" cy="142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600" b="0">
                <a:solidFill>
                  <a:srgbClr val="153D76"/>
                </a:solidFill>
              </a:defRPr>
            </a:defPPr>
            <a:lvl1pPr>
              <a:defRPr sz="600" b="0">
                <a:solidFill>
                  <a:srgbClr val="153D76"/>
                </a:solidFill>
              </a:defRPr>
            </a:lvl1pPr>
            <a:lvl2pPr>
              <a:defRPr sz="600" b="0">
                <a:solidFill>
                  <a:srgbClr val="153D76"/>
                </a:solidFill>
              </a:defRPr>
            </a:lvl2pPr>
            <a:lvl3pPr>
              <a:defRPr sz="600" b="0">
                <a:solidFill>
                  <a:srgbClr val="153D76"/>
                </a:solidFill>
              </a:defRPr>
            </a:lvl3pPr>
            <a:lvl4pPr>
              <a:defRPr sz="600" b="0">
                <a:solidFill>
                  <a:srgbClr val="153D76"/>
                </a:solidFill>
              </a:defRPr>
            </a:lvl4pPr>
            <a:lvl5pPr>
              <a:defRPr sz="600" b="0">
                <a:solidFill>
                  <a:srgbClr val="153D76"/>
                </a:solidFill>
              </a:defRPr>
            </a:lvl5pPr>
            <a:lvl6pPr>
              <a:defRPr sz="600" b="0">
                <a:solidFill>
                  <a:srgbClr val="153D76"/>
                </a:solidFill>
              </a:defRPr>
            </a:lvl6pPr>
            <a:lvl7pPr>
              <a:defRPr sz="600" b="0">
                <a:solidFill>
                  <a:srgbClr val="153D76"/>
                </a:solidFill>
              </a:defRPr>
            </a:lvl7pPr>
            <a:lvl8pPr>
              <a:defRPr sz="600" b="0">
                <a:solidFill>
                  <a:srgbClr val="153D76"/>
                </a:solidFill>
              </a:defRPr>
            </a:lvl8pPr>
            <a:lvl9pPr>
              <a:defRPr sz="600" b="0">
                <a:solidFill>
                  <a:srgbClr val="153D76"/>
                </a:solidFill>
              </a:defRPr>
            </a:lvl9pPr>
          </a:lstStyle>
          <a:p xmlns:a="http://schemas.openxmlformats.org/drawingml/2006/main">
            <a:pPr>
              <a:defRPr sz="600" b="0">
                <a:solidFill>
                  <a:srgbClr val="153D76"/>
                </a:solidFill>
              </a:defRPr>
            </a:pPr>
            <a:r>
              <a:rPr sz="600" b="0">
                <a:solidFill>
                  <a:srgbClr val="153D76"/>
                </a:solidFill>
              </a:rPr>
              <a:t>LIQUID CALCIUM WITH ORGANIC CARBON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ECC50E-0B74-4B97-801F-C0216A0A4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149191"/>
            <a:ext cx="2227479" cy="4578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1">
                <a:solidFill>
                  <a:srgbClr val="153D76"/>
                </a:solidFill>
              </a:defRPr>
            </a:defPPr>
            <a:lvl1pPr>
              <a:defRPr sz="2400" b="1">
                <a:solidFill>
                  <a:srgbClr val="153D76"/>
                </a:solidFill>
              </a:defRPr>
            </a:lvl1pPr>
            <a:lvl2pPr>
              <a:defRPr sz="2400" b="1">
                <a:solidFill>
                  <a:srgbClr val="153D76"/>
                </a:solidFill>
              </a:defRPr>
            </a:lvl2pPr>
            <a:lvl3pPr>
              <a:defRPr sz="2400" b="1">
                <a:solidFill>
                  <a:srgbClr val="153D76"/>
                </a:solidFill>
              </a:defRPr>
            </a:lvl3pPr>
            <a:lvl4pPr>
              <a:defRPr sz="2400" b="1">
                <a:solidFill>
                  <a:srgbClr val="153D76"/>
                </a:solidFill>
              </a:defRPr>
            </a:lvl4pPr>
            <a:lvl5pPr>
              <a:defRPr sz="2400" b="1">
                <a:solidFill>
                  <a:srgbClr val="153D76"/>
                </a:solidFill>
              </a:defRPr>
            </a:lvl5pPr>
            <a:lvl6pPr>
              <a:defRPr sz="2400" b="1">
                <a:solidFill>
                  <a:srgbClr val="153D76"/>
                </a:solidFill>
              </a:defRPr>
            </a:lvl6pPr>
            <a:lvl7pPr>
              <a:defRPr sz="2400" b="1">
                <a:solidFill>
                  <a:srgbClr val="153D76"/>
                </a:solidFill>
              </a:defRPr>
            </a:lvl7pPr>
            <a:lvl8pPr>
              <a:defRPr sz="2400" b="1">
                <a:solidFill>
                  <a:srgbClr val="153D76"/>
                </a:solidFill>
              </a:defRPr>
            </a:lvl8pPr>
            <a:lvl9pPr>
              <a:defRPr sz="2400" b="1">
                <a:solidFill>
                  <a:srgbClr val="153D76"/>
                </a:solidFill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53D76"/>
                </a:solidFill>
              </a:defRPr>
            </a:pPr>
            <a:r>
              <a:rPr sz="2400" b="1">
                <a:solidFill>
                  <a:srgbClr val="153D76"/>
                </a:solidFill>
              </a:rPr>
              <a:t>Calcium where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18707F-E759-4D0A-B803-8C85C2265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575911"/>
            <a:ext cx="1990039" cy="4578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1">
                <a:solidFill>
                  <a:srgbClr val="153D76"/>
                </a:solidFill>
              </a:defRPr>
            </a:defPPr>
            <a:lvl1pPr>
              <a:defRPr sz="2400" b="1">
                <a:solidFill>
                  <a:srgbClr val="153D76"/>
                </a:solidFill>
              </a:defRPr>
            </a:lvl1pPr>
            <a:lvl2pPr>
              <a:defRPr sz="2400" b="1">
                <a:solidFill>
                  <a:srgbClr val="153D76"/>
                </a:solidFill>
              </a:defRPr>
            </a:lvl2pPr>
            <a:lvl3pPr>
              <a:defRPr sz="2400" b="1">
                <a:solidFill>
                  <a:srgbClr val="153D76"/>
                </a:solidFill>
              </a:defRPr>
            </a:lvl3pPr>
            <a:lvl4pPr>
              <a:defRPr sz="2400" b="1">
                <a:solidFill>
                  <a:srgbClr val="153D76"/>
                </a:solidFill>
              </a:defRPr>
            </a:lvl4pPr>
            <a:lvl5pPr>
              <a:defRPr sz="2400" b="1">
                <a:solidFill>
                  <a:srgbClr val="153D76"/>
                </a:solidFill>
              </a:defRPr>
            </a:lvl5pPr>
            <a:lvl6pPr>
              <a:defRPr sz="2400" b="1">
                <a:solidFill>
                  <a:srgbClr val="153D76"/>
                </a:solidFill>
              </a:defRPr>
            </a:lvl6pPr>
            <a:lvl7pPr>
              <a:defRPr sz="2400" b="1">
                <a:solidFill>
                  <a:srgbClr val="153D76"/>
                </a:solidFill>
              </a:defRPr>
            </a:lvl7pPr>
            <a:lvl8pPr>
              <a:defRPr sz="2400" b="1">
                <a:solidFill>
                  <a:srgbClr val="153D76"/>
                </a:solidFill>
              </a:defRPr>
            </a:lvl8pPr>
            <a:lvl9pPr>
              <a:defRPr sz="2400" b="1">
                <a:solidFill>
                  <a:srgbClr val="153D76"/>
                </a:solidFill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53D76"/>
                </a:solidFill>
              </a:defRPr>
            </a:pPr>
            <a:r>
              <a:rPr sz="2400" b="1">
                <a:solidFill>
                  <a:srgbClr val="153D76"/>
                </a:solidFill>
              </a:rPr>
              <a:t>roots need it.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08E58A-3F43-4369-9B40-95303F100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179701"/>
            <a:ext cx="2566245" cy="2213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293849"/>
                </a:solidFill>
              </a:defRPr>
            </a:defPPr>
            <a:lvl1pPr>
              <a:defRPr sz="1050" b="0">
                <a:solidFill>
                  <a:srgbClr val="293849"/>
                </a:solidFill>
              </a:defRPr>
            </a:lvl1pPr>
            <a:lvl2pPr>
              <a:defRPr sz="1050" b="0">
                <a:solidFill>
                  <a:srgbClr val="293849"/>
                </a:solidFill>
              </a:defRPr>
            </a:lvl2pPr>
            <a:lvl3pPr>
              <a:defRPr sz="1050" b="0">
                <a:solidFill>
                  <a:srgbClr val="293849"/>
                </a:solidFill>
              </a:defRPr>
            </a:lvl3pPr>
            <a:lvl4pPr>
              <a:defRPr sz="1050" b="0">
                <a:solidFill>
                  <a:srgbClr val="293849"/>
                </a:solidFill>
              </a:defRPr>
            </a:lvl4pPr>
            <a:lvl5pPr>
              <a:defRPr sz="1050" b="0">
                <a:solidFill>
                  <a:srgbClr val="293849"/>
                </a:solidFill>
              </a:defRPr>
            </a:lvl5pPr>
            <a:lvl6pPr>
              <a:defRPr sz="1050" b="0">
                <a:solidFill>
                  <a:srgbClr val="293849"/>
                </a:solidFill>
              </a:defRPr>
            </a:lvl6pPr>
            <a:lvl7pPr>
              <a:defRPr sz="1050" b="0">
                <a:solidFill>
                  <a:srgbClr val="293849"/>
                </a:solidFill>
              </a:defRPr>
            </a:lvl7pPr>
            <a:lvl8pPr>
              <a:defRPr sz="1050" b="0">
                <a:solidFill>
                  <a:srgbClr val="293849"/>
                </a:solidFill>
              </a:defRPr>
            </a:lvl8pPr>
            <a:lvl9pPr>
              <a:defRPr sz="1050" b="0">
                <a:solidFill>
                  <a:srgbClr val="293849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293849"/>
                </a:solidFill>
              </a:defRPr>
            </a:pPr>
            <a:r>
              <a:rPr sz="1050" b="0">
                <a:solidFill>
                  <a:srgbClr val="293849"/>
                </a:solidFill>
              </a:rPr>
              <a:t>Targeted liquid calcium for in-furrow, deep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377BEA-806D-4CF6-B256-34F0F3BE6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366391"/>
            <a:ext cx="2210733" cy="2213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293849"/>
                </a:solidFill>
              </a:defRPr>
            </a:defPPr>
            <a:lvl1pPr>
              <a:defRPr sz="1050" b="0">
                <a:solidFill>
                  <a:srgbClr val="293849"/>
                </a:solidFill>
              </a:defRPr>
            </a:lvl1pPr>
            <a:lvl2pPr>
              <a:defRPr sz="1050" b="0">
                <a:solidFill>
                  <a:srgbClr val="293849"/>
                </a:solidFill>
              </a:defRPr>
            </a:lvl2pPr>
            <a:lvl3pPr>
              <a:defRPr sz="1050" b="0">
                <a:solidFill>
                  <a:srgbClr val="293849"/>
                </a:solidFill>
              </a:defRPr>
            </a:lvl3pPr>
            <a:lvl4pPr>
              <a:defRPr sz="1050" b="0">
                <a:solidFill>
                  <a:srgbClr val="293849"/>
                </a:solidFill>
              </a:defRPr>
            </a:lvl4pPr>
            <a:lvl5pPr>
              <a:defRPr sz="1050" b="0">
                <a:solidFill>
                  <a:srgbClr val="293849"/>
                </a:solidFill>
              </a:defRPr>
            </a:lvl5pPr>
            <a:lvl6pPr>
              <a:defRPr sz="1050" b="0">
                <a:solidFill>
                  <a:srgbClr val="293849"/>
                </a:solidFill>
              </a:defRPr>
            </a:lvl6pPr>
            <a:lvl7pPr>
              <a:defRPr sz="1050" b="0">
                <a:solidFill>
                  <a:srgbClr val="293849"/>
                </a:solidFill>
              </a:defRPr>
            </a:lvl7pPr>
            <a:lvl8pPr>
              <a:defRPr sz="1050" b="0">
                <a:solidFill>
                  <a:srgbClr val="293849"/>
                </a:solidFill>
              </a:defRPr>
            </a:lvl8pPr>
            <a:lvl9pPr>
              <a:defRPr sz="1050" b="0">
                <a:solidFill>
                  <a:srgbClr val="293849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293849"/>
                </a:solidFill>
              </a:defRPr>
            </a:pPr>
            <a:r>
              <a:rPr sz="1050" b="0">
                <a:solidFill>
                  <a:srgbClr val="293849"/>
                </a:solidFill>
              </a:rPr>
              <a:t>placement and fertigation programs.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C58FD1-7CF2-4A0E-8AB2-510DA9D23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2992184"/>
            <a:ext cx="764381" cy="36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62 g/L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A9DFB8-4A37-47D2-B6EE-24B717A96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3029426"/>
            <a:ext cx="603123" cy="1954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1">
                <a:solidFill>
                  <a:srgbClr val="FFFFFF"/>
                </a:solidFill>
              </a:defRPr>
            </a:defPPr>
            <a:lvl1pPr>
              <a:defRPr sz="900" b="1">
                <a:solidFill>
                  <a:srgbClr val="FFFFFF"/>
                </a:solidFill>
              </a:defRPr>
            </a:lvl1pPr>
            <a:lvl2pPr>
              <a:defRPr sz="900" b="1">
                <a:solidFill>
                  <a:srgbClr val="FFFFFF"/>
                </a:solidFill>
              </a:defRPr>
            </a:lvl2pPr>
            <a:lvl3pPr>
              <a:defRPr sz="900" b="1">
                <a:solidFill>
                  <a:srgbClr val="FFFFFF"/>
                </a:solidFill>
              </a:defRPr>
            </a:lvl3pPr>
            <a:lvl4pPr>
              <a:defRPr sz="900" b="1">
                <a:solidFill>
                  <a:srgbClr val="FFFFFF"/>
                </a:solidFill>
              </a:defRPr>
            </a:lvl4pPr>
            <a:lvl5pPr>
              <a:defRPr sz="900" b="1">
                <a:solidFill>
                  <a:srgbClr val="FFFFFF"/>
                </a:solidFill>
              </a:defRPr>
            </a:lvl5pPr>
            <a:lvl6pPr>
              <a:defRPr sz="900" b="1">
                <a:solidFill>
                  <a:srgbClr val="FFFFFF"/>
                </a:solidFill>
              </a:defRPr>
            </a:lvl6pPr>
            <a:lvl7pPr>
              <a:defRPr sz="900" b="1">
                <a:solidFill>
                  <a:srgbClr val="FFFFFF"/>
                </a:solidFill>
              </a:defRPr>
            </a:lvl7pPr>
            <a:lvl8pPr>
              <a:defRPr sz="900" b="1">
                <a:solidFill>
                  <a:srgbClr val="FFFFFF"/>
                </a:solidFill>
              </a:defRPr>
            </a:lvl8pPr>
            <a:lvl9pPr>
              <a:defRPr sz="900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FFFFFF"/>
                </a:solidFill>
              </a:defRPr>
            </a:pPr>
            <a:r>
              <a:rPr sz="900" b="1">
                <a:solidFill>
                  <a:srgbClr val="FFFFFF"/>
                </a:solidFill>
              </a:rPr>
              <a:t>CALCIUM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160F46-2EBB-4F36-96B7-6EE8670CC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3188875"/>
            <a:ext cx="1092555" cy="1951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FFFFFF"/>
                </a:solidFill>
              </a:defRPr>
            </a:defPPr>
            <a:lvl1pPr>
              <a:defRPr sz="900" b="0">
                <a:solidFill>
                  <a:srgbClr val="FFFFFF"/>
                </a:solidFill>
              </a:defRPr>
            </a:lvl1pPr>
            <a:lvl2pPr>
              <a:defRPr sz="900" b="0">
                <a:solidFill>
                  <a:srgbClr val="FFFFFF"/>
                </a:solidFill>
              </a:defRPr>
            </a:lvl2pPr>
            <a:lvl3pPr>
              <a:defRPr sz="900" b="0">
                <a:solidFill>
                  <a:srgbClr val="FFFFFF"/>
                </a:solidFill>
              </a:defRPr>
            </a:lvl3pPr>
            <a:lvl4pPr>
              <a:defRPr sz="900" b="0">
                <a:solidFill>
                  <a:srgbClr val="FFFFFF"/>
                </a:solidFill>
              </a:defRPr>
            </a:lvl4pPr>
            <a:lvl5pPr>
              <a:defRPr sz="900" b="0">
                <a:solidFill>
                  <a:srgbClr val="FFFFFF"/>
                </a:solidFill>
              </a:defRPr>
            </a:lvl5pPr>
            <a:lvl6pPr>
              <a:defRPr sz="900" b="0">
                <a:solidFill>
                  <a:srgbClr val="FFFFFF"/>
                </a:solidFill>
              </a:defRPr>
            </a:lvl6pPr>
            <a:lvl7pPr>
              <a:defRPr sz="900" b="0">
                <a:solidFill>
                  <a:srgbClr val="FFFFFF"/>
                </a:solidFill>
              </a:defRPr>
            </a:lvl7pPr>
            <a:lvl8pPr>
              <a:defRPr sz="900" b="0">
                <a:solidFill>
                  <a:srgbClr val="FFFFFF"/>
                </a:solidFill>
              </a:defRPr>
            </a:lvl8pPr>
            <a:lvl9pPr>
              <a:defRPr sz="900" b="0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900" b="0">
                <a:solidFill>
                  <a:srgbClr val="FFFFFF"/>
                </a:solidFill>
              </a:defRPr>
            </a:pPr>
            <a:r>
              <a:rPr sz="900" b="0">
                <a:solidFill>
                  <a:srgbClr val="FFFFFF"/>
                </a:solidFill>
              </a:rPr>
              <a:t>With organic carbon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DB2EB6-28E8-43A3-B288-D460CCE0D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391501"/>
            <a:ext cx="1219543" cy="1954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1">
                <a:solidFill>
                  <a:srgbClr val="153D76"/>
                </a:solidFill>
              </a:defRPr>
            </a:defPPr>
            <a:lvl1pPr>
              <a:defRPr sz="900" b="1">
                <a:solidFill>
                  <a:srgbClr val="153D76"/>
                </a:solidFill>
              </a:defRPr>
            </a:lvl1pPr>
            <a:lvl2pPr>
              <a:defRPr sz="900" b="1">
                <a:solidFill>
                  <a:srgbClr val="153D76"/>
                </a:solidFill>
              </a:defRPr>
            </a:lvl2pPr>
            <a:lvl3pPr>
              <a:defRPr sz="900" b="1">
                <a:solidFill>
                  <a:srgbClr val="153D76"/>
                </a:solidFill>
              </a:defRPr>
            </a:lvl3pPr>
            <a:lvl4pPr>
              <a:defRPr sz="900" b="1">
                <a:solidFill>
                  <a:srgbClr val="153D76"/>
                </a:solidFill>
              </a:defRPr>
            </a:lvl4pPr>
            <a:lvl5pPr>
              <a:defRPr sz="900" b="1">
                <a:solidFill>
                  <a:srgbClr val="153D76"/>
                </a:solidFill>
              </a:defRPr>
            </a:lvl5pPr>
            <a:lvl6pPr>
              <a:defRPr sz="900" b="1">
                <a:solidFill>
                  <a:srgbClr val="153D76"/>
                </a:solidFill>
              </a:defRPr>
            </a:lvl6pPr>
            <a:lvl7pPr>
              <a:defRPr sz="900" b="1">
                <a:solidFill>
                  <a:srgbClr val="153D76"/>
                </a:solidFill>
              </a:defRPr>
            </a:lvl7pPr>
            <a:lvl8pPr>
              <a:defRPr sz="900" b="1">
                <a:solidFill>
                  <a:srgbClr val="153D76"/>
                </a:solidFill>
              </a:defRPr>
            </a:lvl8pPr>
            <a:lvl9pPr>
              <a:defRPr sz="900" b="1">
                <a:solidFill>
                  <a:srgbClr val="153D76"/>
                </a:solidFill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153D76"/>
                </a:solidFill>
              </a:defRPr>
            </a:pPr>
            <a:r>
              <a:rPr sz="900" b="1">
                <a:solidFill>
                  <a:srgbClr val="153D76"/>
                </a:solidFill>
              </a:rPr>
              <a:t>Place it with purpose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9EB497-098A-4FB7-8220-93D475BCB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4391644"/>
            <a:ext cx="2784214" cy="1820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825" b="0">
                <a:solidFill>
                  <a:srgbClr val="293849"/>
                </a:solidFill>
              </a:defRPr>
            </a:defPPr>
            <a:lvl1pPr>
              <a:defRPr sz="825" b="0">
                <a:solidFill>
                  <a:srgbClr val="293849"/>
                </a:solidFill>
              </a:defRPr>
            </a:lvl1pPr>
            <a:lvl2pPr>
              <a:defRPr sz="825" b="0">
                <a:solidFill>
                  <a:srgbClr val="293849"/>
                </a:solidFill>
              </a:defRPr>
            </a:lvl2pPr>
            <a:lvl3pPr>
              <a:defRPr sz="825" b="0">
                <a:solidFill>
                  <a:srgbClr val="293849"/>
                </a:solidFill>
              </a:defRPr>
            </a:lvl3pPr>
            <a:lvl4pPr>
              <a:defRPr sz="825" b="0">
                <a:solidFill>
                  <a:srgbClr val="293849"/>
                </a:solidFill>
              </a:defRPr>
            </a:lvl4pPr>
            <a:lvl5pPr>
              <a:defRPr sz="825" b="0">
                <a:solidFill>
                  <a:srgbClr val="293849"/>
                </a:solidFill>
              </a:defRPr>
            </a:lvl5pPr>
            <a:lvl6pPr>
              <a:defRPr sz="825" b="0">
                <a:solidFill>
                  <a:srgbClr val="293849"/>
                </a:solidFill>
              </a:defRPr>
            </a:lvl6pPr>
            <a:lvl7pPr>
              <a:defRPr sz="825" b="0">
                <a:solidFill>
                  <a:srgbClr val="293849"/>
                </a:solidFill>
              </a:defRPr>
            </a:lvl7pPr>
            <a:lvl8pPr>
              <a:defRPr sz="825" b="0">
                <a:solidFill>
                  <a:srgbClr val="293849"/>
                </a:solidFill>
              </a:defRPr>
            </a:lvl8pPr>
            <a:lvl9pPr>
              <a:defRPr sz="825" b="0">
                <a:solidFill>
                  <a:srgbClr val="293849"/>
                </a:solidFill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293849"/>
                </a:solidFill>
              </a:defRPr>
            </a:pPr>
            <a:r>
              <a:rPr sz="825" b="0">
                <a:solidFill>
                  <a:srgbClr val="293849"/>
                </a:solidFill>
              </a:rPr>
              <a:t>Concentrate calcium in the zone targeted by your seeding,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D1D5EE-A759-41F6-9C4D-897F53EE6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4538329"/>
            <a:ext cx="1770621" cy="1820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825" b="0">
                <a:solidFill>
                  <a:srgbClr val="293849"/>
                </a:solidFill>
              </a:defRPr>
            </a:defPPr>
            <a:lvl1pPr>
              <a:defRPr sz="825" b="0">
                <a:solidFill>
                  <a:srgbClr val="293849"/>
                </a:solidFill>
              </a:defRPr>
            </a:lvl1pPr>
            <a:lvl2pPr>
              <a:defRPr sz="825" b="0">
                <a:solidFill>
                  <a:srgbClr val="293849"/>
                </a:solidFill>
              </a:defRPr>
            </a:lvl2pPr>
            <a:lvl3pPr>
              <a:defRPr sz="825" b="0">
                <a:solidFill>
                  <a:srgbClr val="293849"/>
                </a:solidFill>
              </a:defRPr>
            </a:lvl3pPr>
            <a:lvl4pPr>
              <a:defRPr sz="825" b="0">
                <a:solidFill>
                  <a:srgbClr val="293849"/>
                </a:solidFill>
              </a:defRPr>
            </a:lvl4pPr>
            <a:lvl5pPr>
              <a:defRPr sz="825" b="0">
                <a:solidFill>
                  <a:srgbClr val="293849"/>
                </a:solidFill>
              </a:defRPr>
            </a:lvl5pPr>
            <a:lvl6pPr>
              <a:defRPr sz="825" b="0">
                <a:solidFill>
                  <a:srgbClr val="293849"/>
                </a:solidFill>
              </a:defRPr>
            </a:lvl6pPr>
            <a:lvl7pPr>
              <a:defRPr sz="825" b="0">
                <a:solidFill>
                  <a:srgbClr val="293849"/>
                </a:solidFill>
              </a:defRPr>
            </a:lvl7pPr>
            <a:lvl8pPr>
              <a:defRPr sz="825" b="0">
                <a:solidFill>
                  <a:srgbClr val="293849"/>
                </a:solidFill>
              </a:defRPr>
            </a:lvl8pPr>
            <a:lvl9pPr>
              <a:defRPr sz="825" b="0">
                <a:solidFill>
                  <a:srgbClr val="293849"/>
                </a:solidFill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293849"/>
                </a:solidFill>
              </a:defRPr>
            </a:pPr>
            <a:r>
              <a:rPr sz="825" b="0">
                <a:solidFill>
                  <a:srgbClr val="293849"/>
                </a:solidFill>
              </a:rPr>
              <a:t>deep-placement or irrigation system.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A4DD2B-145D-4A9F-8B4D-2C6149BD6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5048726"/>
            <a:ext cx="1302067" cy="1954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1">
                <a:solidFill>
                  <a:srgbClr val="153D76"/>
                </a:solidFill>
              </a:defRPr>
            </a:defPPr>
            <a:lvl1pPr>
              <a:defRPr sz="900" b="1">
                <a:solidFill>
                  <a:srgbClr val="153D76"/>
                </a:solidFill>
              </a:defRPr>
            </a:lvl1pPr>
            <a:lvl2pPr>
              <a:defRPr sz="900" b="1">
                <a:solidFill>
                  <a:srgbClr val="153D76"/>
                </a:solidFill>
              </a:defRPr>
            </a:lvl2pPr>
            <a:lvl3pPr>
              <a:defRPr sz="900" b="1">
                <a:solidFill>
                  <a:srgbClr val="153D76"/>
                </a:solidFill>
              </a:defRPr>
            </a:lvl3pPr>
            <a:lvl4pPr>
              <a:defRPr sz="900" b="1">
                <a:solidFill>
                  <a:srgbClr val="153D76"/>
                </a:solidFill>
              </a:defRPr>
            </a:lvl4pPr>
            <a:lvl5pPr>
              <a:defRPr sz="900" b="1">
                <a:solidFill>
                  <a:srgbClr val="153D76"/>
                </a:solidFill>
              </a:defRPr>
            </a:lvl5pPr>
            <a:lvl6pPr>
              <a:defRPr sz="900" b="1">
                <a:solidFill>
                  <a:srgbClr val="153D76"/>
                </a:solidFill>
              </a:defRPr>
            </a:lvl6pPr>
            <a:lvl7pPr>
              <a:defRPr sz="900" b="1">
                <a:solidFill>
                  <a:srgbClr val="153D76"/>
                </a:solidFill>
              </a:defRPr>
            </a:lvl7pPr>
            <a:lvl8pPr>
              <a:defRPr sz="900" b="1">
                <a:solidFill>
                  <a:srgbClr val="153D76"/>
                </a:solidFill>
              </a:defRPr>
            </a:lvl8pPr>
            <a:lvl9pPr>
              <a:defRPr sz="900" b="1">
                <a:solidFill>
                  <a:srgbClr val="153D76"/>
                </a:solidFill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153D76"/>
                </a:solidFill>
              </a:defRPr>
            </a:pPr>
            <a:r>
              <a:rPr sz="900" b="1">
                <a:solidFill>
                  <a:srgbClr val="153D76"/>
                </a:solidFill>
              </a:rPr>
              <a:t>Support soil exchange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DD5CD7-F41B-40A2-93CE-C04532452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5048869"/>
            <a:ext cx="3209286" cy="1820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825" b="0">
                <a:solidFill>
                  <a:srgbClr val="293849"/>
                </a:solidFill>
              </a:defRPr>
            </a:defPPr>
            <a:lvl1pPr>
              <a:defRPr sz="825" b="0">
                <a:solidFill>
                  <a:srgbClr val="293849"/>
                </a:solidFill>
              </a:defRPr>
            </a:lvl1pPr>
            <a:lvl2pPr>
              <a:defRPr sz="825" b="0">
                <a:solidFill>
                  <a:srgbClr val="293849"/>
                </a:solidFill>
              </a:defRPr>
            </a:lvl2pPr>
            <a:lvl3pPr>
              <a:defRPr sz="825" b="0">
                <a:solidFill>
                  <a:srgbClr val="293849"/>
                </a:solidFill>
              </a:defRPr>
            </a:lvl3pPr>
            <a:lvl4pPr>
              <a:defRPr sz="825" b="0">
                <a:solidFill>
                  <a:srgbClr val="293849"/>
                </a:solidFill>
              </a:defRPr>
            </a:lvl4pPr>
            <a:lvl5pPr>
              <a:defRPr sz="825" b="0">
                <a:solidFill>
                  <a:srgbClr val="293849"/>
                </a:solidFill>
              </a:defRPr>
            </a:lvl5pPr>
            <a:lvl6pPr>
              <a:defRPr sz="825" b="0">
                <a:solidFill>
                  <a:srgbClr val="293849"/>
                </a:solidFill>
              </a:defRPr>
            </a:lvl6pPr>
            <a:lvl7pPr>
              <a:defRPr sz="825" b="0">
                <a:solidFill>
                  <a:srgbClr val="293849"/>
                </a:solidFill>
              </a:defRPr>
            </a:lvl7pPr>
            <a:lvl8pPr>
              <a:defRPr sz="825" b="0">
                <a:solidFill>
                  <a:srgbClr val="293849"/>
                </a:solidFill>
              </a:defRPr>
            </a:lvl8pPr>
            <a:lvl9pPr>
              <a:defRPr sz="825" b="0">
                <a:solidFill>
                  <a:srgbClr val="293849"/>
                </a:solidFill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293849"/>
                </a:solidFill>
              </a:defRPr>
            </a:pPr>
            <a:r>
              <a:rPr sz="825" b="0">
                <a:solidFill>
                  <a:srgbClr val="293849"/>
                </a:solidFill>
              </a:rPr>
              <a:t>Supply calcium that can occupy exchange sites on clay and organic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E982C5-0955-4DBE-BFA5-BC0C3233E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5195554"/>
            <a:ext cx="402260" cy="1820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825" b="0">
                <a:solidFill>
                  <a:srgbClr val="293849"/>
                </a:solidFill>
              </a:defRPr>
            </a:defPPr>
            <a:lvl1pPr>
              <a:defRPr sz="825" b="0">
                <a:solidFill>
                  <a:srgbClr val="293849"/>
                </a:solidFill>
              </a:defRPr>
            </a:lvl1pPr>
            <a:lvl2pPr>
              <a:defRPr sz="825" b="0">
                <a:solidFill>
                  <a:srgbClr val="293849"/>
                </a:solidFill>
              </a:defRPr>
            </a:lvl2pPr>
            <a:lvl3pPr>
              <a:defRPr sz="825" b="0">
                <a:solidFill>
                  <a:srgbClr val="293849"/>
                </a:solidFill>
              </a:defRPr>
            </a:lvl3pPr>
            <a:lvl4pPr>
              <a:defRPr sz="825" b="0">
                <a:solidFill>
                  <a:srgbClr val="293849"/>
                </a:solidFill>
              </a:defRPr>
            </a:lvl4pPr>
            <a:lvl5pPr>
              <a:defRPr sz="825" b="0">
                <a:solidFill>
                  <a:srgbClr val="293849"/>
                </a:solidFill>
              </a:defRPr>
            </a:lvl5pPr>
            <a:lvl6pPr>
              <a:defRPr sz="825" b="0">
                <a:solidFill>
                  <a:srgbClr val="293849"/>
                </a:solidFill>
              </a:defRPr>
            </a:lvl6pPr>
            <a:lvl7pPr>
              <a:defRPr sz="825" b="0">
                <a:solidFill>
                  <a:srgbClr val="293849"/>
                </a:solidFill>
              </a:defRPr>
            </a:lvl7pPr>
            <a:lvl8pPr>
              <a:defRPr sz="825" b="0">
                <a:solidFill>
                  <a:srgbClr val="293849"/>
                </a:solidFill>
              </a:defRPr>
            </a:lvl8pPr>
            <a:lvl9pPr>
              <a:defRPr sz="825" b="0">
                <a:solidFill>
                  <a:srgbClr val="293849"/>
                </a:solidFill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293849"/>
                </a:solidFill>
              </a:defRPr>
            </a:pPr>
            <a:r>
              <a:rPr sz="825" b="0">
                <a:solidFill>
                  <a:srgbClr val="293849"/>
                </a:solidFill>
              </a:rPr>
              <a:t>matter.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729F17-83B2-4077-9024-A3C622BF7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5705951"/>
            <a:ext cx="1422654" cy="1954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1">
                <a:solidFill>
                  <a:srgbClr val="153D76"/>
                </a:solidFill>
              </a:defRPr>
            </a:defPPr>
            <a:lvl1pPr>
              <a:defRPr sz="900" b="1">
                <a:solidFill>
                  <a:srgbClr val="153D76"/>
                </a:solidFill>
              </a:defRPr>
            </a:lvl1pPr>
            <a:lvl2pPr>
              <a:defRPr sz="900" b="1">
                <a:solidFill>
                  <a:srgbClr val="153D76"/>
                </a:solidFill>
              </a:defRPr>
            </a:lvl2pPr>
            <a:lvl3pPr>
              <a:defRPr sz="900" b="1">
                <a:solidFill>
                  <a:srgbClr val="153D76"/>
                </a:solidFill>
              </a:defRPr>
            </a:lvl3pPr>
            <a:lvl4pPr>
              <a:defRPr sz="900" b="1">
                <a:solidFill>
                  <a:srgbClr val="153D76"/>
                </a:solidFill>
              </a:defRPr>
            </a:lvl4pPr>
            <a:lvl5pPr>
              <a:defRPr sz="900" b="1">
                <a:solidFill>
                  <a:srgbClr val="153D76"/>
                </a:solidFill>
              </a:defRPr>
            </a:lvl5pPr>
            <a:lvl6pPr>
              <a:defRPr sz="900" b="1">
                <a:solidFill>
                  <a:srgbClr val="153D76"/>
                </a:solidFill>
              </a:defRPr>
            </a:lvl6pPr>
            <a:lvl7pPr>
              <a:defRPr sz="900" b="1">
                <a:solidFill>
                  <a:srgbClr val="153D76"/>
                </a:solidFill>
              </a:defRPr>
            </a:lvl7pPr>
            <a:lvl8pPr>
              <a:defRPr sz="900" b="1">
                <a:solidFill>
                  <a:srgbClr val="153D76"/>
                </a:solidFill>
              </a:defRPr>
            </a:lvl8pPr>
            <a:lvl9pPr>
              <a:defRPr sz="900" b="1">
                <a:solidFill>
                  <a:srgbClr val="153D76"/>
                </a:solidFill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153D76"/>
                </a:solidFill>
              </a:defRPr>
            </a:pPr>
            <a:r>
              <a:rPr sz="900" b="1">
                <a:solidFill>
                  <a:srgbClr val="153D76"/>
                </a:solidFill>
              </a:rPr>
              <a:t>Match the soil constraint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B80B48-64BA-406B-9A35-A4CD35EB3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5706094"/>
            <a:ext cx="3110274" cy="1820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825" b="0">
                <a:solidFill>
                  <a:srgbClr val="293849"/>
                </a:solidFill>
              </a:defRPr>
            </a:defPPr>
            <a:lvl1pPr>
              <a:defRPr sz="825" b="0">
                <a:solidFill>
                  <a:srgbClr val="293849"/>
                </a:solidFill>
              </a:defRPr>
            </a:lvl1pPr>
            <a:lvl2pPr>
              <a:defRPr sz="825" b="0">
                <a:solidFill>
                  <a:srgbClr val="293849"/>
                </a:solidFill>
              </a:defRPr>
            </a:lvl2pPr>
            <a:lvl3pPr>
              <a:defRPr sz="825" b="0">
                <a:solidFill>
                  <a:srgbClr val="293849"/>
                </a:solidFill>
              </a:defRPr>
            </a:lvl3pPr>
            <a:lvl4pPr>
              <a:defRPr sz="825" b="0">
                <a:solidFill>
                  <a:srgbClr val="293849"/>
                </a:solidFill>
              </a:defRPr>
            </a:lvl4pPr>
            <a:lvl5pPr>
              <a:defRPr sz="825" b="0">
                <a:solidFill>
                  <a:srgbClr val="293849"/>
                </a:solidFill>
              </a:defRPr>
            </a:lvl5pPr>
            <a:lvl6pPr>
              <a:defRPr sz="825" b="0">
                <a:solidFill>
                  <a:srgbClr val="293849"/>
                </a:solidFill>
              </a:defRPr>
            </a:lvl6pPr>
            <a:lvl7pPr>
              <a:defRPr sz="825" b="0">
                <a:solidFill>
                  <a:srgbClr val="293849"/>
                </a:solidFill>
              </a:defRPr>
            </a:lvl7pPr>
            <a:lvl8pPr>
              <a:defRPr sz="825" b="0">
                <a:solidFill>
                  <a:srgbClr val="293849"/>
                </a:solidFill>
              </a:defRPr>
            </a:lvl8pPr>
            <a:lvl9pPr>
              <a:defRPr sz="825" b="0">
                <a:solidFill>
                  <a:srgbClr val="293849"/>
                </a:solidFill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293849"/>
                </a:solidFill>
              </a:defRPr>
            </a:pPr>
            <a:r>
              <a:rPr sz="825" b="0">
                <a:solidFill>
                  <a:srgbClr val="293849"/>
                </a:solidFill>
              </a:rPr>
              <a:t>Use soil testing to guide calcium nutrition and the management of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B662CC-B04E-4D3E-B6FB-79B3D71B3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5852779"/>
            <a:ext cx="1287399" cy="1820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825" b="0">
                <a:solidFill>
                  <a:srgbClr val="293849"/>
                </a:solidFill>
              </a:defRPr>
            </a:defPPr>
            <a:lvl1pPr>
              <a:defRPr sz="825" b="0">
                <a:solidFill>
                  <a:srgbClr val="293849"/>
                </a:solidFill>
              </a:defRPr>
            </a:lvl1pPr>
            <a:lvl2pPr>
              <a:defRPr sz="825" b="0">
                <a:solidFill>
                  <a:srgbClr val="293849"/>
                </a:solidFill>
              </a:defRPr>
            </a:lvl2pPr>
            <a:lvl3pPr>
              <a:defRPr sz="825" b="0">
                <a:solidFill>
                  <a:srgbClr val="293849"/>
                </a:solidFill>
              </a:defRPr>
            </a:lvl3pPr>
            <a:lvl4pPr>
              <a:defRPr sz="825" b="0">
                <a:solidFill>
                  <a:srgbClr val="293849"/>
                </a:solidFill>
              </a:defRPr>
            </a:lvl4pPr>
            <a:lvl5pPr>
              <a:defRPr sz="825" b="0">
                <a:solidFill>
                  <a:srgbClr val="293849"/>
                </a:solidFill>
              </a:defRPr>
            </a:lvl5pPr>
            <a:lvl6pPr>
              <a:defRPr sz="825" b="0">
                <a:solidFill>
                  <a:srgbClr val="293849"/>
                </a:solidFill>
              </a:defRPr>
            </a:lvl6pPr>
            <a:lvl7pPr>
              <a:defRPr sz="825" b="0">
                <a:solidFill>
                  <a:srgbClr val="293849"/>
                </a:solidFill>
              </a:defRPr>
            </a:lvl7pPr>
            <a:lvl8pPr>
              <a:defRPr sz="825" b="0">
                <a:solidFill>
                  <a:srgbClr val="293849"/>
                </a:solidFill>
              </a:defRPr>
            </a:lvl8pPr>
            <a:lvl9pPr>
              <a:defRPr sz="825" b="0">
                <a:solidFill>
                  <a:srgbClr val="293849"/>
                </a:solidFill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293849"/>
                </a:solidFill>
              </a:defRPr>
            </a:pPr>
            <a:r>
              <a:rPr sz="825" b="0">
                <a:solidFill>
                  <a:srgbClr val="293849"/>
                </a:solidFill>
              </a:rPr>
              <a:t>acidic or sodic root zones.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D066A3-403D-4A14-A18F-E8A259717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1484"/>
            <a:ext cx="2718511" cy="247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153D76"/>
                </a:solidFill>
              </a:defRPr>
            </a:defPPr>
            <a:lvl1pPr>
              <a:defRPr sz="1200" b="1">
                <a:solidFill>
                  <a:srgbClr val="153D76"/>
                </a:solidFill>
              </a:defRPr>
            </a:lvl1pPr>
            <a:lvl2pPr>
              <a:defRPr sz="1200" b="1">
                <a:solidFill>
                  <a:srgbClr val="153D76"/>
                </a:solidFill>
              </a:defRPr>
            </a:lvl2pPr>
            <a:lvl3pPr>
              <a:defRPr sz="1200" b="1">
                <a:solidFill>
                  <a:srgbClr val="153D76"/>
                </a:solidFill>
              </a:defRPr>
            </a:lvl3pPr>
            <a:lvl4pPr>
              <a:defRPr sz="1200" b="1">
                <a:solidFill>
                  <a:srgbClr val="153D76"/>
                </a:solidFill>
              </a:defRPr>
            </a:lvl4pPr>
            <a:lvl5pPr>
              <a:defRPr sz="1200" b="1">
                <a:solidFill>
                  <a:srgbClr val="153D76"/>
                </a:solidFill>
              </a:defRPr>
            </a:lvl5pPr>
            <a:lvl6pPr>
              <a:defRPr sz="1200" b="1">
                <a:solidFill>
                  <a:srgbClr val="153D76"/>
                </a:solidFill>
              </a:defRPr>
            </a:lvl6pPr>
            <a:lvl7pPr>
              <a:defRPr sz="1200" b="1">
                <a:solidFill>
                  <a:srgbClr val="153D76"/>
                </a:solidFill>
              </a:defRPr>
            </a:lvl7pPr>
            <a:lvl8pPr>
              <a:defRPr sz="1200" b="1">
                <a:solidFill>
                  <a:srgbClr val="153D76"/>
                </a:solidFill>
              </a:defRPr>
            </a:lvl8pPr>
            <a:lvl9pPr>
              <a:defRPr sz="1200" b="1">
                <a:solidFill>
                  <a:srgbClr val="153D76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153D76"/>
                </a:solidFill>
              </a:defRPr>
            </a:pPr>
            <a:r>
              <a:rPr sz="1200" b="1">
                <a:solidFill>
                  <a:srgbClr val="153D76"/>
                </a:solidFill>
              </a:rPr>
              <a:t>Plan the zone. Then choose the rate.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114B04-8CCE-4013-A01E-69A473CD3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811709"/>
            <a:ext cx="4554949" cy="1689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0">
                <a:solidFill>
                  <a:srgbClr val="293849"/>
                </a:solidFill>
              </a:defRPr>
            </a:defPPr>
            <a:lvl1pPr>
              <a:defRPr sz="750" b="0">
                <a:solidFill>
                  <a:srgbClr val="293849"/>
                </a:solidFill>
              </a:defRPr>
            </a:lvl1pPr>
            <a:lvl2pPr>
              <a:defRPr sz="750" b="0">
                <a:solidFill>
                  <a:srgbClr val="293849"/>
                </a:solidFill>
              </a:defRPr>
            </a:lvl2pPr>
            <a:lvl3pPr>
              <a:defRPr sz="750" b="0">
                <a:solidFill>
                  <a:srgbClr val="293849"/>
                </a:solidFill>
              </a:defRPr>
            </a:lvl3pPr>
            <a:lvl4pPr>
              <a:defRPr sz="750" b="0">
                <a:solidFill>
                  <a:srgbClr val="293849"/>
                </a:solidFill>
              </a:defRPr>
            </a:lvl4pPr>
            <a:lvl5pPr>
              <a:defRPr sz="750" b="0">
                <a:solidFill>
                  <a:srgbClr val="293849"/>
                </a:solidFill>
              </a:defRPr>
            </a:lvl5pPr>
            <a:lvl6pPr>
              <a:defRPr sz="750" b="0">
                <a:solidFill>
                  <a:srgbClr val="293849"/>
                </a:solidFill>
              </a:defRPr>
            </a:lvl6pPr>
            <a:lvl7pPr>
              <a:defRPr sz="750" b="0">
                <a:solidFill>
                  <a:srgbClr val="293849"/>
                </a:solidFill>
              </a:defRPr>
            </a:lvl7pPr>
            <a:lvl8pPr>
              <a:defRPr sz="750" b="0">
                <a:solidFill>
                  <a:srgbClr val="293849"/>
                </a:solidFill>
              </a:defRPr>
            </a:lvl8pPr>
            <a:lvl9pPr>
              <a:defRPr sz="750" b="0">
                <a:solidFill>
                  <a:srgbClr val="293849"/>
                </a:solidFill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293849"/>
                </a:solidFill>
              </a:defRPr>
            </a:pPr>
            <a:r>
              <a:rPr sz="750" b="0">
                <a:solidFill>
                  <a:srgbClr val="293849"/>
                </a:solidFill>
              </a:rPr>
              <a:t>Row spacing, placement width, depth and soil type determine local concentration. Explore your application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5D7ECC2-1765-452E-9FBC-A9D489CB9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945059"/>
            <a:ext cx="2437161" cy="1689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0">
                <a:solidFill>
                  <a:srgbClr val="293849"/>
                </a:solidFill>
              </a:defRPr>
            </a:defPPr>
            <a:lvl1pPr>
              <a:defRPr sz="750" b="0">
                <a:solidFill>
                  <a:srgbClr val="293849"/>
                </a:solidFill>
              </a:defRPr>
            </a:lvl1pPr>
            <a:lvl2pPr>
              <a:defRPr sz="750" b="0">
                <a:solidFill>
                  <a:srgbClr val="293849"/>
                </a:solidFill>
              </a:defRPr>
            </a:lvl2pPr>
            <a:lvl3pPr>
              <a:defRPr sz="750" b="0">
                <a:solidFill>
                  <a:srgbClr val="293849"/>
                </a:solidFill>
              </a:defRPr>
            </a:lvl3pPr>
            <a:lvl4pPr>
              <a:defRPr sz="750" b="0">
                <a:solidFill>
                  <a:srgbClr val="293849"/>
                </a:solidFill>
              </a:defRPr>
            </a:lvl4pPr>
            <a:lvl5pPr>
              <a:defRPr sz="750" b="0">
                <a:solidFill>
                  <a:srgbClr val="293849"/>
                </a:solidFill>
              </a:defRPr>
            </a:lvl5pPr>
            <a:lvl6pPr>
              <a:defRPr sz="750" b="0">
                <a:solidFill>
                  <a:srgbClr val="293849"/>
                </a:solidFill>
              </a:defRPr>
            </a:lvl6pPr>
            <a:lvl7pPr>
              <a:defRPr sz="750" b="0">
                <a:solidFill>
                  <a:srgbClr val="293849"/>
                </a:solidFill>
              </a:defRPr>
            </a:lvl7pPr>
            <a:lvl8pPr>
              <a:defRPr sz="750" b="0">
                <a:solidFill>
                  <a:srgbClr val="293849"/>
                </a:solidFill>
              </a:defRPr>
            </a:lvl8pPr>
            <a:lvl9pPr>
              <a:defRPr sz="750" b="0">
                <a:solidFill>
                  <a:srgbClr val="293849"/>
                </a:solidFill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293849"/>
                </a:solidFill>
              </a:defRPr>
            </a:pPr>
            <a:r>
              <a:rPr sz="750" b="0">
                <a:solidFill>
                  <a:srgbClr val="293849"/>
                </a:solidFill>
              </a:rPr>
              <a:t>scenario with the MacroPrima field guide and calculator.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6254DB9-832D-4D6A-A9F1-9FD222E26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702701"/>
            <a:ext cx="4900252" cy="1820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825" b="0">
                <a:solidFill>
                  <a:srgbClr val="143D75"/>
                </a:solidFill>
              </a:defRPr>
            </a:defPPr>
            <a:lvl1pPr>
              <a:defRPr sz="825" b="0">
                <a:solidFill>
                  <a:srgbClr val="143D75"/>
                </a:solidFill>
              </a:defRPr>
            </a:lvl1pPr>
            <a:lvl2pPr>
              <a:defRPr sz="825" b="0">
                <a:solidFill>
                  <a:srgbClr val="143D75"/>
                </a:solidFill>
              </a:defRPr>
            </a:lvl2pPr>
            <a:lvl3pPr>
              <a:defRPr sz="825" b="0">
                <a:solidFill>
                  <a:srgbClr val="143D75"/>
                </a:solidFill>
              </a:defRPr>
            </a:lvl3pPr>
            <a:lvl4pPr>
              <a:defRPr sz="825" b="0">
                <a:solidFill>
                  <a:srgbClr val="143D75"/>
                </a:solidFill>
              </a:defRPr>
            </a:lvl4pPr>
            <a:lvl5pPr>
              <a:defRPr sz="825" b="0">
                <a:solidFill>
                  <a:srgbClr val="143D75"/>
                </a:solidFill>
              </a:defRPr>
            </a:lvl5pPr>
            <a:lvl6pPr>
              <a:defRPr sz="825" b="0">
                <a:solidFill>
                  <a:srgbClr val="143D75"/>
                </a:solidFill>
              </a:defRPr>
            </a:lvl6pPr>
            <a:lvl7pPr>
              <a:defRPr sz="825" b="0">
                <a:solidFill>
                  <a:srgbClr val="143D75"/>
                </a:solidFill>
              </a:defRPr>
            </a:lvl7pPr>
            <a:lvl8pPr>
              <a:defRPr sz="825" b="0">
                <a:solidFill>
                  <a:srgbClr val="143D75"/>
                </a:solidFill>
              </a:defRPr>
            </a:lvl8pPr>
            <a:lvl9pPr>
              <a:defRPr sz="825" b="0">
                <a:solidFill>
                  <a:srgbClr val="143D75"/>
                </a:solidFill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143D75"/>
                </a:solidFill>
              </a:defRPr>
            </a:pPr>
            <a:r>
              <a:rPr sz="825" b="0">
                <a:solidFill>
                  <a:srgbClr val="143D75"/>
                </a:solidFill>
              </a:rPr>
              <a:t>Supplies calcium to increase calcium saturation of the soil's cation exchange capacity (CEC), supporting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EF111F2-8868-4471-8BDA-A162976BD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823402"/>
            <a:ext cx="3866958" cy="1820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825" b="0">
                <a:solidFill>
                  <a:srgbClr val="143D75"/>
                </a:solidFill>
              </a:defRPr>
            </a:defPPr>
            <a:lvl1pPr>
              <a:defRPr sz="825" b="0">
                <a:solidFill>
                  <a:srgbClr val="143D75"/>
                </a:solidFill>
              </a:defRPr>
            </a:lvl1pPr>
            <a:lvl2pPr>
              <a:defRPr sz="825" b="0">
                <a:solidFill>
                  <a:srgbClr val="143D75"/>
                </a:solidFill>
              </a:defRPr>
            </a:lvl2pPr>
            <a:lvl3pPr>
              <a:defRPr sz="825" b="0">
                <a:solidFill>
                  <a:srgbClr val="143D75"/>
                </a:solidFill>
              </a:defRPr>
            </a:lvl3pPr>
            <a:lvl4pPr>
              <a:defRPr sz="825" b="0">
                <a:solidFill>
                  <a:srgbClr val="143D75"/>
                </a:solidFill>
              </a:defRPr>
            </a:lvl4pPr>
            <a:lvl5pPr>
              <a:defRPr sz="825" b="0">
                <a:solidFill>
                  <a:srgbClr val="143D75"/>
                </a:solidFill>
              </a:defRPr>
            </a:lvl5pPr>
            <a:lvl6pPr>
              <a:defRPr sz="825" b="0">
                <a:solidFill>
                  <a:srgbClr val="143D75"/>
                </a:solidFill>
              </a:defRPr>
            </a:lvl6pPr>
            <a:lvl7pPr>
              <a:defRPr sz="825" b="0">
                <a:solidFill>
                  <a:srgbClr val="143D75"/>
                </a:solidFill>
              </a:defRPr>
            </a:lvl7pPr>
            <a:lvl8pPr>
              <a:defRPr sz="825" b="0">
                <a:solidFill>
                  <a:srgbClr val="143D75"/>
                </a:solidFill>
              </a:defRPr>
            </a:lvl8pPr>
            <a:lvl9pPr>
              <a:defRPr sz="825" b="0">
                <a:solidFill>
                  <a:srgbClr val="143D75"/>
                </a:solidFill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143D75"/>
                </a:solidFill>
              </a:defRPr>
            </a:pPr>
            <a:r>
              <a:rPr sz="825" b="0">
                <a:solidFill>
                  <a:srgbClr val="143D75"/>
                </a:solidFill>
              </a:rPr>
              <a:t>displacement of exchangeable aluminium in acidic soils and sodium in sodic soils.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B6B03B9-20C2-434C-A322-5B62494E3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90675" y="7595235"/>
            <a:ext cx="622402" cy="142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600" b="0">
                <a:solidFill>
                  <a:srgbClr val="0F2E4D"/>
                </a:solidFill>
              </a:defRPr>
            </a:defPPr>
            <a:lvl1pPr>
              <a:defRPr sz="600" b="0">
                <a:solidFill>
                  <a:srgbClr val="0F2E4D"/>
                </a:solidFill>
              </a:defRPr>
            </a:lvl1pPr>
            <a:lvl2pPr>
              <a:defRPr sz="600" b="0">
                <a:solidFill>
                  <a:srgbClr val="0F2E4D"/>
                </a:solidFill>
              </a:defRPr>
            </a:lvl2pPr>
            <a:lvl3pPr>
              <a:defRPr sz="600" b="0">
                <a:solidFill>
                  <a:srgbClr val="0F2E4D"/>
                </a:solidFill>
              </a:defRPr>
            </a:lvl3pPr>
            <a:lvl4pPr>
              <a:defRPr sz="600" b="0">
                <a:solidFill>
                  <a:srgbClr val="0F2E4D"/>
                </a:solidFill>
              </a:defRPr>
            </a:lvl4pPr>
            <a:lvl5pPr>
              <a:defRPr sz="600" b="0">
                <a:solidFill>
                  <a:srgbClr val="0F2E4D"/>
                </a:solidFill>
              </a:defRPr>
            </a:lvl5pPr>
            <a:lvl6pPr>
              <a:defRPr sz="600" b="0">
                <a:solidFill>
                  <a:srgbClr val="0F2E4D"/>
                </a:solidFill>
              </a:defRPr>
            </a:lvl6pPr>
            <a:lvl7pPr>
              <a:defRPr sz="600" b="0">
                <a:solidFill>
                  <a:srgbClr val="0F2E4D"/>
                </a:solidFill>
              </a:defRPr>
            </a:lvl7pPr>
            <a:lvl8pPr>
              <a:defRPr sz="600" b="0">
                <a:solidFill>
                  <a:srgbClr val="0F2E4D"/>
                </a:solidFill>
              </a:defRPr>
            </a:lvl8pPr>
            <a:lvl9pPr>
              <a:defRPr sz="600" b="0">
                <a:solidFill>
                  <a:srgbClr val="0F2E4D"/>
                </a:solidFill>
              </a:defRPr>
            </a:lvl9pPr>
          </a:lstStyle>
          <a:p xmlns:a="http://schemas.openxmlformats.org/drawingml/2006/main">
            <a:pPr>
              <a:defRPr sz="600" b="0">
                <a:solidFill>
                  <a:srgbClr val="0F2E4D"/>
                </a:solidFill>
              </a:defRPr>
            </a:pPr>
            <a:r>
              <a:rPr sz="600" b="0">
                <a:solidFill>
                  <a:srgbClr val="0F2E4D"/>
                </a:solidFill>
              </a:rPr>
              <a:t>wilchem.com.au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8B42755-0CE4-4931-88B3-07B9AFB80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7595235"/>
            <a:ext cx="680542" cy="142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600" b="0">
                <a:solidFill>
                  <a:srgbClr val="0F2E4D"/>
                </a:solidFill>
              </a:defRPr>
            </a:defPPr>
            <a:lvl1pPr>
              <a:defRPr sz="600" b="0">
                <a:solidFill>
                  <a:srgbClr val="0F2E4D"/>
                </a:solidFill>
              </a:defRPr>
            </a:lvl1pPr>
            <a:lvl2pPr>
              <a:defRPr sz="600" b="0">
                <a:solidFill>
                  <a:srgbClr val="0F2E4D"/>
                </a:solidFill>
              </a:defRPr>
            </a:lvl2pPr>
            <a:lvl3pPr>
              <a:defRPr sz="600" b="0">
                <a:solidFill>
                  <a:srgbClr val="0F2E4D"/>
                </a:solidFill>
              </a:defRPr>
            </a:lvl3pPr>
            <a:lvl4pPr>
              <a:defRPr sz="600" b="0">
                <a:solidFill>
                  <a:srgbClr val="0F2E4D"/>
                </a:solidFill>
              </a:defRPr>
            </a:lvl4pPr>
            <a:lvl5pPr>
              <a:defRPr sz="600" b="0">
                <a:solidFill>
                  <a:srgbClr val="0F2E4D"/>
                </a:solidFill>
              </a:defRPr>
            </a:lvl5pPr>
            <a:lvl6pPr>
              <a:defRPr sz="600" b="0">
                <a:solidFill>
                  <a:srgbClr val="0F2E4D"/>
                </a:solidFill>
              </a:defRPr>
            </a:lvl6pPr>
            <a:lvl7pPr>
              <a:defRPr sz="600" b="0">
                <a:solidFill>
                  <a:srgbClr val="0F2E4D"/>
                </a:solidFill>
              </a:defRPr>
            </a:lvl7pPr>
            <a:lvl8pPr>
              <a:defRPr sz="600" b="0">
                <a:solidFill>
                  <a:srgbClr val="0F2E4D"/>
                </a:solidFill>
              </a:defRPr>
            </a:lvl8pPr>
            <a:lvl9pPr>
              <a:defRPr sz="600" b="0">
                <a:solidFill>
                  <a:srgbClr val="0F2E4D"/>
                </a:solidFill>
              </a:defRPr>
            </a:lvl9pPr>
          </a:lstStyle>
          <a:p xmlns:a="http://schemas.openxmlformats.org/drawingml/2006/main">
            <a:pPr>
              <a:defRPr sz="600" b="0">
                <a:solidFill>
                  <a:srgbClr val="0F2E4D"/>
                </a:solidFill>
              </a:defRPr>
            </a:pPr>
            <a:r>
              <a:rPr sz="600" b="0">
                <a:solidFill>
                  <a:srgbClr val="0F2E4D"/>
                </a:solidFill>
              </a:rPr>
              <a:t>OCT 2026  |  1 / 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17788C9-6598-441F-A6FA-98F4FC27C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15741"/>
            <a:ext cx="973836" cy="4578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1">
                <a:solidFill>
                  <a:srgbClr val="F25B24"/>
                </a:solidFill>
              </a:defRPr>
            </a:defPPr>
            <a:lvl1pPr>
              <a:defRPr sz="2400" b="1">
                <a:solidFill>
                  <a:srgbClr val="F25B24"/>
                </a:solidFill>
              </a:defRPr>
            </a:lvl1pPr>
            <a:lvl2pPr>
              <a:defRPr sz="2400" b="1">
                <a:solidFill>
                  <a:srgbClr val="F25B24"/>
                </a:solidFill>
              </a:defRPr>
            </a:lvl2pPr>
            <a:lvl3pPr>
              <a:defRPr sz="2400" b="1">
                <a:solidFill>
                  <a:srgbClr val="F25B24"/>
                </a:solidFill>
              </a:defRPr>
            </a:lvl3pPr>
            <a:lvl4pPr>
              <a:defRPr sz="2400" b="1">
                <a:solidFill>
                  <a:srgbClr val="F25B24"/>
                </a:solidFill>
              </a:defRPr>
            </a:lvl4pPr>
            <a:lvl5pPr>
              <a:defRPr sz="2400" b="1">
                <a:solidFill>
                  <a:srgbClr val="F25B24"/>
                </a:solidFill>
              </a:defRPr>
            </a:lvl5pPr>
            <a:lvl6pPr>
              <a:defRPr sz="2400" b="1">
                <a:solidFill>
                  <a:srgbClr val="F25B24"/>
                </a:solidFill>
              </a:defRPr>
            </a:lvl6pPr>
            <a:lvl7pPr>
              <a:defRPr sz="2400" b="1">
                <a:solidFill>
                  <a:srgbClr val="F25B24"/>
                </a:solidFill>
              </a:defRPr>
            </a:lvl7pPr>
            <a:lvl8pPr>
              <a:defRPr sz="2400" b="1">
                <a:solidFill>
                  <a:srgbClr val="F25B24"/>
                </a:solidFill>
              </a:defRPr>
            </a:lvl8pPr>
            <a:lvl9pPr>
              <a:defRPr sz="2400" b="1">
                <a:solidFill>
                  <a:srgbClr val="F25B24"/>
                </a:solidFill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F25B24"/>
                </a:solidFill>
              </a:defRPr>
            </a:pPr>
            <a:r>
              <a:rPr sz="2400" b="1">
                <a:solidFill>
                  <a:srgbClr val="F25B24"/>
                </a:solidFill>
              </a:rPr>
              <a:t>Macro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22D2382-B7BD-40FC-B317-46039247B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15741"/>
            <a:ext cx="923239" cy="4578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1">
                <a:solidFill>
                  <a:srgbClr val="00658F"/>
                </a:solidFill>
              </a:defRPr>
            </a:defPPr>
            <a:lvl1pPr>
              <a:defRPr sz="2400" b="1">
                <a:solidFill>
                  <a:srgbClr val="00658F"/>
                </a:solidFill>
              </a:defRPr>
            </a:lvl1pPr>
            <a:lvl2pPr>
              <a:defRPr sz="2400" b="1">
                <a:solidFill>
                  <a:srgbClr val="00658F"/>
                </a:solidFill>
              </a:defRPr>
            </a:lvl2pPr>
            <a:lvl3pPr>
              <a:defRPr sz="2400" b="1">
                <a:solidFill>
                  <a:srgbClr val="00658F"/>
                </a:solidFill>
              </a:defRPr>
            </a:lvl3pPr>
            <a:lvl4pPr>
              <a:defRPr sz="2400" b="1">
                <a:solidFill>
                  <a:srgbClr val="00658F"/>
                </a:solidFill>
              </a:defRPr>
            </a:lvl4pPr>
            <a:lvl5pPr>
              <a:defRPr sz="2400" b="1">
                <a:solidFill>
                  <a:srgbClr val="00658F"/>
                </a:solidFill>
              </a:defRPr>
            </a:lvl5pPr>
            <a:lvl6pPr>
              <a:defRPr sz="2400" b="1">
                <a:solidFill>
                  <a:srgbClr val="00658F"/>
                </a:solidFill>
              </a:defRPr>
            </a:lvl6pPr>
            <a:lvl7pPr>
              <a:defRPr sz="2400" b="1">
                <a:solidFill>
                  <a:srgbClr val="00658F"/>
                </a:solidFill>
              </a:defRPr>
            </a:lvl7pPr>
            <a:lvl8pPr>
              <a:defRPr sz="2400" b="1">
                <a:solidFill>
                  <a:srgbClr val="00658F"/>
                </a:solidFill>
              </a:defRPr>
            </a:lvl8pPr>
            <a:lvl9pPr>
              <a:defRPr sz="2400" b="1">
                <a:solidFill>
                  <a:srgbClr val="00658F"/>
                </a:solidFill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00658F"/>
                </a:solidFill>
              </a:defRPr>
            </a:pPr>
            <a:r>
              <a:rPr sz="2400" b="1">
                <a:solidFill>
                  <a:srgbClr val="00658F"/>
                </a:solidFill>
              </a:rPr>
              <a:t>Prima</a:t>
            </a:r>
          </a:p>
        </p:txBody>
      </p:sp>
    </p:spTree>
    <p:extLst>
      <p:ext uri="{BB962C8B-B14F-4D97-AF65-F5344CB8AC3E}">
        <p14:creationId xmlns:p14="http://schemas.microsoft.com/office/powerpoint/2010/main" val="1529616084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062B81-9CEF-430E-9CB2-B698EC699CE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c1fe5f05954af1"/>
          <a:stretch xmlns:a="http://schemas.openxmlformats.org/drawingml/2006/main"/>
        </p:blipFill>
        <p:spPr>
          <a:xfrm xmlns:a="http://schemas.openxmlformats.org/drawingml/2006/main">
            <a:off x="0" y="0"/>
            <a:ext cx="5670042" cy="8019002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FAC3B4-D588-4245-A86A-A78ABADDE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69513"/>
            <a:ext cx="1634185" cy="142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600" b="0">
                <a:solidFill>
                  <a:srgbClr val="153D76"/>
                </a:solidFill>
              </a:defRPr>
            </a:defPPr>
            <a:lvl1pPr>
              <a:defRPr sz="600" b="0">
                <a:solidFill>
                  <a:srgbClr val="153D76"/>
                </a:solidFill>
              </a:defRPr>
            </a:lvl1pPr>
            <a:lvl2pPr>
              <a:defRPr sz="600" b="0">
                <a:solidFill>
                  <a:srgbClr val="153D76"/>
                </a:solidFill>
              </a:defRPr>
            </a:lvl2pPr>
            <a:lvl3pPr>
              <a:defRPr sz="600" b="0">
                <a:solidFill>
                  <a:srgbClr val="153D76"/>
                </a:solidFill>
              </a:defRPr>
            </a:lvl3pPr>
            <a:lvl4pPr>
              <a:defRPr sz="600" b="0">
                <a:solidFill>
                  <a:srgbClr val="153D76"/>
                </a:solidFill>
              </a:defRPr>
            </a:lvl4pPr>
            <a:lvl5pPr>
              <a:defRPr sz="600" b="0">
                <a:solidFill>
                  <a:srgbClr val="153D76"/>
                </a:solidFill>
              </a:defRPr>
            </a:lvl5pPr>
            <a:lvl6pPr>
              <a:defRPr sz="600" b="0">
                <a:solidFill>
                  <a:srgbClr val="153D76"/>
                </a:solidFill>
              </a:defRPr>
            </a:lvl6pPr>
            <a:lvl7pPr>
              <a:defRPr sz="600" b="0">
                <a:solidFill>
                  <a:srgbClr val="153D76"/>
                </a:solidFill>
              </a:defRPr>
            </a:lvl7pPr>
            <a:lvl8pPr>
              <a:defRPr sz="600" b="0">
                <a:solidFill>
                  <a:srgbClr val="153D76"/>
                </a:solidFill>
              </a:defRPr>
            </a:lvl8pPr>
            <a:lvl9pPr>
              <a:defRPr sz="600" b="0">
                <a:solidFill>
                  <a:srgbClr val="153D76"/>
                </a:solidFill>
              </a:defRPr>
            </a:lvl9pPr>
          </a:lstStyle>
          <a:p xmlns:a="http://schemas.openxmlformats.org/drawingml/2006/main">
            <a:pPr>
              <a:defRPr sz="600" b="0">
                <a:solidFill>
                  <a:srgbClr val="153D76"/>
                </a:solidFill>
              </a:defRPr>
            </a:pPr>
            <a:r>
              <a:rPr sz="600" b="0">
                <a:solidFill>
                  <a:srgbClr val="153D76"/>
                </a:solidFill>
              </a:rPr>
              <a:t>LIQUID CALCIUM WITH ORGANIC CARBON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CD9145-FDE9-4CCA-965C-7F808D1E7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126617"/>
            <a:ext cx="3594763" cy="3397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153D76"/>
                </a:solidFill>
              </a:defRPr>
            </a:defPPr>
            <a:lvl1pPr>
              <a:defRPr sz="1725" b="1">
                <a:solidFill>
                  <a:srgbClr val="153D76"/>
                </a:solidFill>
              </a:defRPr>
            </a:lvl1pPr>
            <a:lvl2pPr>
              <a:defRPr sz="1725" b="1">
                <a:solidFill>
                  <a:srgbClr val="153D76"/>
                </a:solidFill>
              </a:defRPr>
            </a:lvl2pPr>
            <a:lvl3pPr>
              <a:defRPr sz="1725" b="1">
                <a:solidFill>
                  <a:srgbClr val="153D76"/>
                </a:solidFill>
              </a:defRPr>
            </a:lvl3pPr>
            <a:lvl4pPr>
              <a:defRPr sz="1725" b="1">
                <a:solidFill>
                  <a:srgbClr val="153D76"/>
                </a:solidFill>
              </a:defRPr>
            </a:lvl4pPr>
            <a:lvl5pPr>
              <a:defRPr sz="1725" b="1">
                <a:solidFill>
                  <a:srgbClr val="153D76"/>
                </a:solidFill>
              </a:defRPr>
            </a:lvl5pPr>
            <a:lvl6pPr>
              <a:defRPr sz="1725" b="1">
                <a:solidFill>
                  <a:srgbClr val="153D76"/>
                </a:solidFill>
              </a:defRPr>
            </a:lvl6pPr>
            <a:lvl7pPr>
              <a:defRPr sz="1725" b="1">
                <a:solidFill>
                  <a:srgbClr val="153D76"/>
                </a:solidFill>
              </a:defRPr>
            </a:lvl7pPr>
            <a:lvl8pPr>
              <a:defRPr sz="1725" b="1">
                <a:solidFill>
                  <a:srgbClr val="153D76"/>
                </a:solidFill>
              </a:defRPr>
            </a:lvl8pPr>
            <a:lvl9pPr>
              <a:defRPr sz="1725" b="1">
                <a:solidFill>
                  <a:srgbClr val="153D76"/>
                </a:solidFill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53D76"/>
                </a:solidFill>
              </a:defRPr>
            </a:pPr>
            <a:r>
              <a:rPr sz="1725" b="1">
                <a:solidFill>
                  <a:srgbClr val="153D76"/>
                </a:solidFill>
              </a:rPr>
              <a:t>Placement. Movement. Exchange.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900DF7-170B-4E94-9854-5195AB408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964930"/>
            <a:ext cx="4621035" cy="1493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638" b="0">
                <a:solidFill>
                  <a:srgbClr val="293849"/>
                </a:solidFill>
              </a:defRPr>
            </a:defPPr>
            <a:lvl1pPr>
              <a:defRPr sz="638" b="0">
                <a:solidFill>
                  <a:srgbClr val="293849"/>
                </a:solidFill>
              </a:defRPr>
            </a:lvl1pPr>
            <a:lvl2pPr>
              <a:defRPr sz="638" b="0">
                <a:solidFill>
                  <a:srgbClr val="293849"/>
                </a:solidFill>
              </a:defRPr>
            </a:lvl2pPr>
            <a:lvl3pPr>
              <a:defRPr sz="638" b="0">
                <a:solidFill>
                  <a:srgbClr val="293849"/>
                </a:solidFill>
              </a:defRPr>
            </a:lvl3pPr>
            <a:lvl4pPr>
              <a:defRPr sz="638" b="0">
                <a:solidFill>
                  <a:srgbClr val="293849"/>
                </a:solidFill>
              </a:defRPr>
            </a:lvl4pPr>
            <a:lvl5pPr>
              <a:defRPr sz="638" b="0">
                <a:solidFill>
                  <a:srgbClr val="293849"/>
                </a:solidFill>
              </a:defRPr>
            </a:lvl5pPr>
            <a:lvl6pPr>
              <a:defRPr sz="638" b="0">
                <a:solidFill>
                  <a:srgbClr val="293849"/>
                </a:solidFill>
              </a:defRPr>
            </a:lvl6pPr>
            <a:lvl7pPr>
              <a:defRPr sz="638" b="0">
                <a:solidFill>
                  <a:srgbClr val="293849"/>
                </a:solidFill>
              </a:defRPr>
            </a:lvl7pPr>
            <a:lvl8pPr>
              <a:defRPr sz="638" b="0">
                <a:solidFill>
                  <a:srgbClr val="293849"/>
                </a:solidFill>
              </a:defRPr>
            </a:lvl8pPr>
            <a:lvl9pPr>
              <a:defRPr sz="638" b="0">
                <a:solidFill>
                  <a:srgbClr val="293849"/>
                </a:solidFill>
              </a:defRPr>
            </a:lvl9pPr>
          </a:lstStyle>
          <a:p xmlns:a="http://schemas.openxmlformats.org/drawingml/2006/main">
            <a:pPr>
              <a:defRPr sz="638" b="0">
                <a:solidFill>
                  <a:srgbClr val="293849"/>
                </a:solidFill>
              </a:defRPr>
            </a:pPr>
            <a:r>
              <a:rPr sz="638" b="0">
                <a:solidFill>
                  <a:srgbClr val="293849"/>
                </a:solidFill>
              </a:rPr>
              <a:t>The illustrated 2.5 cm² starting zone is a cross-sectional area. Water movement spreads the applied solution; the actual treated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8F35A8-D817-4B17-BC15-E6E1D4825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5078277"/>
            <a:ext cx="2294411" cy="1493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638" b="0">
                <a:solidFill>
                  <a:srgbClr val="293849"/>
                </a:solidFill>
              </a:defRPr>
            </a:defPPr>
            <a:lvl1pPr>
              <a:defRPr sz="638" b="0">
                <a:solidFill>
                  <a:srgbClr val="293849"/>
                </a:solidFill>
              </a:defRPr>
            </a:lvl1pPr>
            <a:lvl2pPr>
              <a:defRPr sz="638" b="0">
                <a:solidFill>
                  <a:srgbClr val="293849"/>
                </a:solidFill>
              </a:defRPr>
            </a:lvl2pPr>
            <a:lvl3pPr>
              <a:defRPr sz="638" b="0">
                <a:solidFill>
                  <a:srgbClr val="293849"/>
                </a:solidFill>
              </a:defRPr>
            </a:lvl3pPr>
            <a:lvl4pPr>
              <a:defRPr sz="638" b="0">
                <a:solidFill>
                  <a:srgbClr val="293849"/>
                </a:solidFill>
              </a:defRPr>
            </a:lvl4pPr>
            <a:lvl5pPr>
              <a:defRPr sz="638" b="0">
                <a:solidFill>
                  <a:srgbClr val="293849"/>
                </a:solidFill>
              </a:defRPr>
            </a:lvl5pPr>
            <a:lvl6pPr>
              <a:defRPr sz="638" b="0">
                <a:solidFill>
                  <a:srgbClr val="293849"/>
                </a:solidFill>
              </a:defRPr>
            </a:lvl6pPr>
            <a:lvl7pPr>
              <a:defRPr sz="638" b="0">
                <a:solidFill>
                  <a:srgbClr val="293849"/>
                </a:solidFill>
              </a:defRPr>
            </a:lvl7pPr>
            <a:lvl8pPr>
              <a:defRPr sz="638" b="0">
                <a:solidFill>
                  <a:srgbClr val="293849"/>
                </a:solidFill>
              </a:defRPr>
            </a:lvl8pPr>
            <a:lvl9pPr>
              <a:defRPr sz="638" b="0">
                <a:solidFill>
                  <a:srgbClr val="293849"/>
                </a:solidFill>
              </a:defRPr>
            </a:lvl9pPr>
          </a:lstStyle>
          <a:p xmlns:a="http://schemas.openxmlformats.org/drawingml/2006/main">
            <a:pPr>
              <a:defRPr sz="638" b="0">
                <a:solidFill>
                  <a:srgbClr val="293849"/>
                </a:solidFill>
              </a:defRPr>
            </a:pPr>
            <a:r>
              <a:rPr sz="638" b="0">
                <a:solidFill>
                  <a:srgbClr val="293849"/>
                </a:solidFill>
              </a:rPr>
              <a:t>footprint varies with soil structure, moisture and water volume.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5DFB24-525E-45C7-8014-425C04134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5388959"/>
            <a:ext cx="1354836" cy="2479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1">
                <a:solidFill>
                  <a:srgbClr val="153D76"/>
                </a:solidFill>
              </a:defRPr>
            </a:defPPr>
            <a:lvl1pPr>
              <a:defRPr sz="1200" b="1">
                <a:solidFill>
                  <a:srgbClr val="153D76"/>
                </a:solidFill>
              </a:defRPr>
            </a:lvl1pPr>
            <a:lvl2pPr>
              <a:defRPr sz="1200" b="1">
                <a:solidFill>
                  <a:srgbClr val="153D76"/>
                </a:solidFill>
              </a:defRPr>
            </a:lvl2pPr>
            <a:lvl3pPr>
              <a:defRPr sz="1200" b="1">
                <a:solidFill>
                  <a:srgbClr val="153D76"/>
                </a:solidFill>
              </a:defRPr>
            </a:lvl3pPr>
            <a:lvl4pPr>
              <a:defRPr sz="1200" b="1">
                <a:solidFill>
                  <a:srgbClr val="153D76"/>
                </a:solidFill>
              </a:defRPr>
            </a:lvl4pPr>
            <a:lvl5pPr>
              <a:defRPr sz="1200" b="1">
                <a:solidFill>
                  <a:srgbClr val="153D76"/>
                </a:solidFill>
              </a:defRPr>
            </a:lvl5pPr>
            <a:lvl6pPr>
              <a:defRPr sz="1200" b="1">
                <a:solidFill>
                  <a:srgbClr val="153D76"/>
                </a:solidFill>
              </a:defRPr>
            </a:lvl6pPr>
            <a:lvl7pPr>
              <a:defRPr sz="1200" b="1">
                <a:solidFill>
                  <a:srgbClr val="153D76"/>
                </a:solidFill>
              </a:defRPr>
            </a:lvl7pPr>
            <a:lvl8pPr>
              <a:defRPr sz="1200" b="1">
                <a:solidFill>
                  <a:srgbClr val="153D76"/>
                </a:solidFill>
              </a:defRPr>
            </a:lvl8pPr>
            <a:lvl9pPr>
              <a:defRPr sz="1200" b="1">
                <a:solidFill>
                  <a:srgbClr val="153D76"/>
                </a:solidFill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153D76"/>
                </a:solidFill>
              </a:defRPr>
            </a:pPr>
            <a:r>
              <a:rPr sz="1200" b="1">
                <a:solidFill>
                  <a:srgbClr val="153D76"/>
                </a:solidFill>
              </a:rPr>
              <a:t>Application guide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BF8B92-1EF1-4834-A576-6C4F8A0B6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697284"/>
            <a:ext cx="912495" cy="1689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0">
                <a:solidFill>
                  <a:srgbClr val="153D76"/>
                </a:solidFill>
              </a:defRPr>
            </a:defPPr>
            <a:lvl1pPr>
              <a:defRPr sz="750" b="0">
                <a:solidFill>
                  <a:srgbClr val="153D76"/>
                </a:solidFill>
              </a:defRPr>
            </a:lvl1pPr>
            <a:lvl2pPr>
              <a:defRPr sz="750" b="0">
                <a:solidFill>
                  <a:srgbClr val="153D76"/>
                </a:solidFill>
              </a:defRPr>
            </a:lvl2pPr>
            <a:lvl3pPr>
              <a:defRPr sz="750" b="0">
                <a:solidFill>
                  <a:srgbClr val="153D76"/>
                </a:solidFill>
              </a:defRPr>
            </a:lvl3pPr>
            <a:lvl4pPr>
              <a:defRPr sz="750" b="0">
                <a:solidFill>
                  <a:srgbClr val="153D76"/>
                </a:solidFill>
              </a:defRPr>
            </a:lvl4pPr>
            <a:lvl5pPr>
              <a:defRPr sz="750" b="0">
                <a:solidFill>
                  <a:srgbClr val="153D76"/>
                </a:solidFill>
              </a:defRPr>
            </a:lvl5pPr>
            <a:lvl6pPr>
              <a:defRPr sz="750" b="0">
                <a:solidFill>
                  <a:srgbClr val="153D76"/>
                </a:solidFill>
              </a:defRPr>
            </a:lvl6pPr>
            <a:lvl7pPr>
              <a:defRPr sz="750" b="0">
                <a:solidFill>
                  <a:srgbClr val="153D76"/>
                </a:solidFill>
              </a:defRPr>
            </a:lvl7pPr>
            <a:lvl8pPr>
              <a:defRPr sz="750" b="0">
                <a:solidFill>
                  <a:srgbClr val="153D76"/>
                </a:solidFill>
              </a:defRPr>
            </a:lvl8pPr>
            <a:lvl9pPr>
              <a:defRPr sz="750" b="0">
                <a:solidFill>
                  <a:srgbClr val="153D76"/>
                </a:solidFill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153D76"/>
                </a:solidFill>
              </a:defRPr>
            </a:pPr>
            <a:r>
              <a:rPr sz="750" b="0">
                <a:solidFill>
                  <a:srgbClr val="153D76"/>
                </a:solidFill>
              </a:rPr>
              <a:t>Broadacre in-furrow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44BA8A-77F8-4069-ADC3-E6FA253E7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5697760"/>
            <a:ext cx="436150" cy="1692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1">
                <a:solidFill>
                  <a:srgbClr val="153D76"/>
                </a:solidFill>
              </a:defRPr>
            </a:defPPr>
            <a:lvl1pPr>
              <a:defRPr sz="750" b="1">
                <a:solidFill>
                  <a:srgbClr val="153D76"/>
                </a:solidFill>
              </a:defRPr>
            </a:lvl1pPr>
            <a:lvl2pPr>
              <a:defRPr sz="750" b="1">
                <a:solidFill>
                  <a:srgbClr val="153D76"/>
                </a:solidFill>
              </a:defRPr>
            </a:lvl2pPr>
            <a:lvl3pPr>
              <a:defRPr sz="750" b="1">
                <a:solidFill>
                  <a:srgbClr val="153D76"/>
                </a:solidFill>
              </a:defRPr>
            </a:lvl3pPr>
            <a:lvl4pPr>
              <a:defRPr sz="750" b="1">
                <a:solidFill>
                  <a:srgbClr val="153D76"/>
                </a:solidFill>
              </a:defRPr>
            </a:lvl4pPr>
            <a:lvl5pPr>
              <a:defRPr sz="750" b="1">
                <a:solidFill>
                  <a:srgbClr val="153D76"/>
                </a:solidFill>
              </a:defRPr>
            </a:lvl5pPr>
            <a:lvl6pPr>
              <a:defRPr sz="750" b="1">
                <a:solidFill>
                  <a:srgbClr val="153D76"/>
                </a:solidFill>
              </a:defRPr>
            </a:lvl6pPr>
            <a:lvl7pPr>
              <a:defRPr sz="750" b="1">
                <a:solidFill>
                  <a:srgbClr val="153D76"/>
                </a:solidFill>
              </a:defRPr>
            </a:lvl7pPr>
            <a:lvl8pPr>
              <a:defRPr sz="750" b="1">
                <a:solidFill>
                  <a:srgbClr val="153D76"/>
                </a:solidFill>
              </a:defRPr>
            </a:lvl8pPr>
            <a:lvl9pPr>
              <a:defRPr sz="750" b="1">
                <a:solidFill>
                  <a:srgbClr val="153D76"/>
                </a:solidFill>
              </a:defRPr>
            </a:lvl9pPr>
          </a:lstStyle>
          <a:p xmlns:a="http://schemas.openxmlformats.org/drawingml/2006/main">
            <a:pPr>
              <a:defRPr sz="750" b="1">
                <a:solidFill>
                  <a:srgbClr val="153D76"/>
                </a:solidFill>
              </a:defRPr>
            </a:pPr>
            <a:r>
              <a:rPr sz="750" b="1">
                <a:solidFill>
                  <a:srgbClr val="153D76"/>
                </a:solidFill>
              </a:rPr>
              <a:t>4-8 L/ha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954D19-74FC-46F9-AA38-E8CC9AFDA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992559"/>
            <a:ext cx="769715" cy="1689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0">
                <a:solidFill>
                  <a:srgbClr val="153D76"/>
                </a:solidFill>
              </a:defRPr>
            </a:defPPr>
            <a:lvl1pPr>
              <a:defRPr sz="750" b="0">
                <a:solidFill>
                  <a:srgbClr val="153D76"/>
                </a:solidFill>
              </a:defRPr>
            </a:lvl1pPr>
            <a:lvl2pPr>
              <a:defRPr sz="750" b="0">
                <a:solidFill>
                  <a:srgbClr val="153D76"/>
                </a:solidFill>
              </a:defRPr>
            </a:lvl2pPr>
            <a:lvl3pPr>
              <a:defRPr sz="750" b="0">
                <a:solidFill>
                  <a:srgbClr val="153D76"/>
                </a:solidFill>
              </a:defRPr>
            </a:lvl3pPr>
            <a:lvl4pPr>
              <a:defRPr sz="750" b="0">
                <a:solidFill>
                  <a:srgbClr val="153D76"/>
                </a:solidFill>
              </a:defRPr>
            </a:lvl4pPr>
            <a:lvl5pPr>
              <a:defRPr sz="750" b="0">
                <a:solidFill>
                  <a:srgbClr val="153D76"/>
                </a:solidFill>
              </a:defRPr>
            </a:lvl5pPr>
            <a:lvl6pPr>
              <a:defRPr sz="750" b="0">
                <a:solidFill>
                  <a:srgbClr val="153D76"/>
                </a:solidFill>
              </a:defRPr>
            </a:lvl6pPr>
            <a:lvl7pPr>
              <a:defRPr sz="750" b="0">
                <a:solidFill>
                  <a:srgbClr val="153D76"/>
                </a:solidFill>
              </a:defRPr>
            </a:lvl7pPr>
            <a:lvl8pPr>
              <a:defRPr sz="750" b="0">
                <a:solidFill>
                  <a:srgbClr val="153D76"/>
                </a:solidFill>
              </a:defRPr>
            </a:lvl8pPr>
            <a:lvl9pPr>
              <a:defRPr sz="750" b="0">
                <a:solidFill>
                  <a:srgbClr val="153D76"/>
                </a:solidFill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153D76"/>
                </a:solidFill>
              </a:defRPr>
            </a:pPr>
            <a:r>
              <a:rPr sz="750" b="0">
                <a:solidFill>
                  <a:srgbClr val="153D76"/>
                </a:solidFill>
              </a:rPr>
              <a:t>Deep placement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F88339-8363-4260-AD6A-648523831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5993035"/>
            <a:ext cx="542068" cy="1692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1">
                <a:solidFill>
                  <a:srgbClr val="153D76"/>
                </a:solidFill>
              </a:defRPr>
            </a:defPPr>
            <a:lvl1pPr>
              <a:defRPr sz="750" b="1">
                <a:solidFill>
                  <a:srgbClr val="153D76"/>
                </a:solidFill>
              </a:defRPr>
            </a:lvl1pPr>
            <a:lvl2pPr>
              <a:defRPr sz="750" b="1">
                <a:solidFill>
                  <a:srgbClr val="153D76"/>
                </a:solidFill>
              </a:defRPr>
            </a:lvl2pPr>
            <a:lvl3pPr>
              <a:defRPr sz="750" b="1">
                <a:solidFill>
                  <a:srgbClr val="153D76"/>
                </a:solidFill>
              </a:defRPr>
            </a:lvl3pPr>
            <a:lvl4pPr>
              <a:defRPr sz="750" b="1">
                <a:solidFill>
                  <a:srgbClr val="153D76"/>
                </a:solidFill>
              </a:defRPr>
            </a:lvl4pPr>
            <a:lvl5pPr>
              <a:defRPr sz="750" b="1">
                <a:solidFill>
                  <a:srgbClr val="153D76"/>
                </a:solidFill>
              </a:defRPr>
            </a:lvl5pPr>
            <a:lvl6pPr>
              <a:defRPr sz="750" b="1">
                <a:solidFill>
                  <a:srgbClr val="153D76"/>
                </a:solidFill>
              </a:defRPr>
            </a:lvl6pPr>
            <a:lvl7pPr>
              <a:defRPr sz="750" b="1">
                <a:solidFill>
                  <a:srgbClr val="153D76"/>
                </a:solidFill>
              </a:defRPr>
            </a:lvl7pPr>
            <a:lvl8pPr>
              <a:defRPr sz="750" b="1">
                <a:solidFill>
                  <a:srgbClr val="153D76"/>
                </a:solidFill>
              </a:defRPr>
            </a:lvl8pPr>
            <a:lvl9pPr>
              <a:defRPr sz="750" b="1">
                <a:solidFill>
                  <a:srgbClr val="153D76"/>
                </a:solidFill>
              </a:defRPr>
            </a:lvl9pPr>
          </a:lstStyle>
          <a:p xmlns:a="http://schemas.openxmlformats.org/drawingml/2006/main">
            <a:pPr>
              <a:defRPr sz="750" b="1">
                <a:solidFill>
                  <a:srgbClr val="153D76"/>
                </a:solidFill>
              </a:defRPr>
            </a:pPr>
            <a:r>
              <a:rPr sz="750" b="1">
                <a:solidFill>
                  <a:srgbClr val="153D76"/>
                </a:solidFill>
              </a:rPr>
              <a:t>20-40 L/ha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4CD35C-4C7E-4382-8E4A-582964EC7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87834"/>
            <a:ext cx="526161" cy="1689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0">
                <a:solidFill>
                  <a:srgbClr val="153D76"/>
                </a:solidFill>
              </a:defRPr>
            </a:defPPr>
            <a:lvl1pPr>
              <a:defRPr sz="750" b="0">
                <a:solidFill>
                  <a:srgbClr val="153D76"/>
                </a:solidFill>
              </a:defRPr>
            </a:lvl1pPr>
            <a:lvl2pPr>
              <a:defRPr sz="750" b="0">
                <a:solidFill>
                  <a:srgbClr val="153D76"/>
                </a:solidFill>
              </a:defRPr>
            </a:lvl2pPr>
            <a:lvl3pPr>
              <a:defRPr sz="750" b="0">
                <a:solidFill>
                  <a:srgbClr val="153D76"/>
                </a:solidFill>
              </a:defRPr>
            </a:lvl3pPr>
            <a:lvl4pPr>
              <a:defRPr sz="750" b="0">
                <a:solidFill>
                  <a:srgbClr val="153D76"/>
                </a:solidFill>
              </a:defRPr>
            </a:lvl4pPr>
            <a:lvl5pPr>
              <a:defRPr sz="750" b="0">
                <a:solidFill>
                  <a:srgbClr val="153D76"/>
                </a:solidFill>
              </a:defRPr>
            </a:lvl5pPr>
            <a:lvl6pPr>
              <a:defRPr sz="750" b="0">
                <a:solidFill>
                  <a:srgbClr val="153D76"/>
                </a:solidFill>
              </a:defRPr>
            </a:lvl6pPr>
            <a:lvl7pPr>
              <a:defRPr sz="750" b="0">
                <a:solidFill>
                  <a:srgbClr val="153D76"/>
                </a:solidFill>
              </a:defRPr>
            </a:lvl7pPr>
            <a:lvl8pPr>
              <a:defRPr sz="750" b="0">
                <a:solidFill>
                  <a:srgbClr val="153D76"/>
                </a:solidFill>
              </a:defRPr>
            </a:lvl8pPr>
            <a:lvl9pPr>
              <a:defRPr sz="750" b="0">
                <a:solidFill>
                  <a:srgbClr val="153D76"/>
                </a:solidFill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153D76"/>
                </a:solidFill>
              </a:defRPr>
            </a:pPr>
            <a:r>
              <a:rPr sz="750" b="0">
                <a:solidFill>
                  <a:srgbClr val="153D76"/>
                </a:solidFill>
              </a:rPr>
              <a:t>Fertigation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ECCF32-5E71-4753-816A-4DB2213E6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6288310"/>
            <a:ext cx="1558480" cy="1692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1">
                <a:solidFill>
                  <a:srgbClr val="153D76"/>
                </a:solidFill>
              </a:defRPr>
            </a:defPPr>
            <a:lvl1pPr>
              <a:defRPr sz="750" b="1">
                <a:solidFill>
                  <a:srgbClr val="153D76"/>
                </a:solidFill>
              </a:defRPr>
            </a:lvl1pPr>
            <a:lvl2pPr>
              <a:defRPr sz="750" b="1">
                <a:solidFill>
                  <a:srgbClr val="153D76"/>
                </a:solidFill>
              </a:defRPr>
            </a:lvl2pPr>
            <a:lvl3pPr>
              <a:defRPr sz="750" b="1">
                <a:solidFill>
                  <a:srgbClr val="153D76"/>
                </a:solidFill>
              </a:defRPr>
            </a:lvl3pPr>
            <a:lvl4pPr>
              <a:defRPr sz="750" b="1">
                <a:solidFill>
                  <a:srgbClr val="153D76"/>
                </a:solidFill>
              </a:defRPr>
            </a:lvl4pPr>
            <a:lvl5pPr>
              <a:defRPr sz="750" b="1">
                <a:solidFill>
                  <a:srgbClr val="153D76"/>
                </a:solidFill>
              </a:defRPr>
            </a:lvl5pPr>
            <a:lvl6pPr>
              <a:defRPr sz="750" b="1">
                <a:solidFill>
                  <a:srgbClr val="153D76"/>
                </a:solidFill>
              </a:defRPr>
            </a:lvl6pPr>
            <a:lvl7pPr>
              <a:defRPr sz="750" b="1">
                <a:solidFill>
                  <a:srgbClr val="153D76"/>
                </a:solidFill>
              </a:defRPr>
            </a:lvl7pPr>
            <a:lvl8pPr>
              <a:defRPr sz="750" b="1">
                <a:solidFill>
                  <a:srgbClr val="153D76"/>
                </a:solidFill>
              </a:defRPr>
            </a:lvl8pPr>
            <a:lvl9pPr>
              <a:defRPr sz="750" b="1">
                <a:solidFill>
                  <a:srgbClr val="153D76"/>
                </a:solidFill>
              </a:defRPr>
            </a:lvl9pPr>
          </a:lstStyle>
          <a:p xmlns:a="http://schemas.openxmlformats.org/drawingml/2006/main">
            <a:pPr>
              <a:defRPr sz="750" b="1">
                <a:solidFill>
                  <a:srgbClr val="153D76"/>
                </a:solidFill>
              </a:defRPr>
            </a:pPr>
            <a:r>
              <a:rPr sz="750" b="1">
                <a:solidFill>
                  <a:srgbClr val="153D76"/>
                </a:solidFill>
              </a:rPr>
              <a:t>100 L per 1,000 L irrigation water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8E60AA-9A0A-4B6D-AA37-C2EF33776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670263"/>
            <a:ext cx="4905373" cy="142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600" b="0">
                <a:solidFill>
                  <a:srgbClr val="293849"/>
                </a:solidFill>
              </a:defRPr>
            </a:defPPr>
            <a:lvl1pPr>
              <a:defRPr sz="600" b="0">
                <a:solidFill>
                  <a:srgbClr val="293849"/>
                </a:solidFill>
              </a:defRPr>
            </a:lvl1pPr>
            <a:lvl2pPr>
              <a:defRPr sz="600" b="0">
                <a:solidFill>
                  <a:srgbClr val="293849"/>
                </a:solidFill>
              </a:defRPr>
            </a:lvl2pPr>
            <a:lvl3pPr>
              <a:defRPr sz="600" b="0">
                <a:solidFill>
                  <a:srgbClr val="293849"/>
                </a:solidFill>
              </a:defRPr>
            </a:lvl3pPr>
            <a:lvl4pPr>
              <a:defRPr sz="600" b="0">
                <a:solidFill>
                  <a:srgbClr val="293849"/>
                </a:solidFill>
              </a:defRPr>
            </a:lvl4pPr>
            <a:lvl5pPr>
              <a:defRPr sz="600" b="0">
                <a:solidFill>
                  <a:srgbClr val="293849"/>
                </a:solidFill>
              </a:defRPr>
            </a:lvl5pPr>
            <a:lvl6pPr>
              <a:defRPr sz="600" b="0">
                <a:solidFill>
                  <a:srgbClr val="293849"/>
                </a:solidFill>
              </a:defRPr>
            </a:lvl6pPr>
            <a:lvl7pPr>
              <a:defRPr sz="600" b="0">
                <a:solidFill>
                  <a:srgbClr val="293849"/>
                </a:solidFill>
              </a:defRPr>
            </a:lvl7pPr>
            <a:lvl8pPr>
              <a:defRPr sz="600" b="0">
                <a:solidFill>
                  <a:srgbClr val="293849"/>
                </a:solidFill>
              </a:defRPr>
            </a:lvl8pPr>
            <a:lvl9pPr>
              <a:defRPr sz="600" b="0">
                <a:solidFill>
                  <a:srgbClr val="293849"/>
                </a:solidFill>
              </a:defRPr>
            </a:lvl9pPr>
          </a:lstStyle>
          <a:p xmlns:a="http://schemas.openxmlformats.org/drawingml/2006/main">
            <a:pPr>
              <a:defRPr sz="600" b="0">
                <a:solidFill>
                  <a:srgbClr val="293849"/>
                </a:solidFill>
              </a:defRPr>
            </a:pPr>
            <a:r>
              <a:rPr sz="600" b="0">
                <a:solidFill>
                  <a:srgbClr val="293849"/>
                </a:solidFill>
              </a:rPr>
              <a:t>Fertigation is a mixing ratio; determine the total product rate for the irrigated area. Confirm suitability, dilution and mixing with current label, SDS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04791B-4907-4FC9-93C6-FBFB7E8D0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776943"/>
            <a:ext cx="995248" cy="142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600" b="0">
                <a:solidFill>
                  <a:srgbClr val="293849"/>
                </a:solidFill>
              </a:defRPr>
            </a:defPPr>
            <a:lvl1pPr>
              <a:defRPr sz="600" b="0">
                <a:solidFill>
                  <a:srgbClr val="293849"/>
                </a:solidFill>
              </a:defRPr>
            </a:lvl1pPr>
            <a:lvl2pPr>
              <a:defRPr sz="600" b="0">
                <a:solidFill>
                  <a:srgbClr val="293849"/>
                </a:solidFill>
              </a:defRPr>
            </a:lvl2pPr>
            <a:lvl3pPr>
              <a:defRPr sz="600" b="0">
                <a:solidFill>
                  <a:srgbClr val="293849"/>
                </a:solidFill>
              </a:defRPr>
            </a:lvl3pPr>
            <a:lvl4pPr>
              <a:defRPr sz="600" b="0">
                <a:solidFill>
                  <a:srgbClr val="293849"/>
                </a:solidFill>
              </a:defRPr>
            </a:lvl4pPr>
            <a:lvl5pPr>
              <a:defRPr sz="600" b="0">
                <a:solidFill>
                  <a:srgbClr val="293849"/>
                </a:solidFill>
              </a:defRPr>
            </a:lvl5pPr>
            <a:lvl6pPr>
              <a:defRPr sz="600" b="0">
                <a:solidFill>
                  <a:srgbClr val="293849"/>
                </a:solidFill>
              </a:defRPr>
            </a:lvl6pPr>
            <a:lvl7pPr>
              <a:defRPr sz="600" b="0">
                <a:solidFill>
                  <a:srgbClr val="293849"/>
                </a:solidFill>
              </a:defRPr>
            </a:lvl7pPr>
            <a:lvl8pPr>
              <a:defRPr sz="600" b="0">
                <a:solidFill>
                  <a:srgbClr val="293849"/>
                </a:solidFill>
              </a:defRPr>
            </a:lvl8pPr>
            <a:lvl9pPr>
              <a:defRPr sz="600" b="0">
                <a:solidFill>
                  <a:srgbClr val="293849"/>
                </a:solidFill>
              </a:defRPr>
            </a:lvl9pPr>
          </a:lstStyle>
          <a:p xmlns:a="http://schemas.openxmlformats.org/drawingml/2006/main">
            <a:pPr>
              <a:defRPr sz="600" b="0">
                <a:solidFill>
                  <a:srgbClr val="293849"/>
                </a:solidFill>
              </a:defRPr>
            </a:pPr>
            <a:r>
              <a:rPr sz="600" b="0">
                <a:solidFill>
                  <a:srgbClr val="293849"/>
                </a:solidFill>
              </a:rPr>
              <a:t>and compatibility guidance.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D96A92-420D-4D2D-82E7-E1B226EE3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022688"/>
            <a:ext cx="4831994" cy="142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600" b="0">
                <a:solidFill>
                  <a:srgbClr val="293849"/>
                </a:solidFill>
              </a:defRPr>
            </a:defPPr>
            <a:lvl1pPr>
              <a:defRPr sz="600" b="0">
                <a:solidFill>
                  <a:srgbClr val="293849"/>
                </a:solidFill>
              </a:defRPr>
            </a:lvl1pPr>
            <a:lvl2pPr>
              <a:defRPr sz="600" b="0">
                <a:solidFill>
                  <a:srgbClr val="293849"/>
                </a:solidFill>
              </a:defRPr>
            </a:lvl2pPr>
            <a:lvl3pPr>
              <a:defRPr sz="600" b="0">
                <a:solidFill>
                  <a:srgbClr val="293849"/>
                </a:solidFill>
              </a:defRPr>
            </a:lvl3pPr>
            <a:lvl4pPr>
              <a:defRPr sz="600" b="0">
                <a:solidFill>
                  <a:srgbClr val="293849"/>
                </a:solidFill>
              </a:defRPr>
            </a:lvl4pPr>
            <a:lvl5pPr>
              <a:defRPr sz="600" b="0">
                <a:solidFill>
                  <a:srgbClr val="293849"/>
                </a:solidFill>
              </a:defRPr>
            </a:lvl5pPr>
            <a:lvl6pPr>
              <a:defRPr sz="600" b="0">
                <a:solidFill>
                  <a:srgbClr val="293849"/>
                </a:solidFill>
              </a:defRPr>
            </a:lvl6pPr>
            <a:lvl7pPr>
              <a:defRPr sz="600" b="0">
                <a:solidFill>
                  <a:srgbClr val="293849"/>
                </a:solidFill>
              </a:defRPr>
            </a:lvl7pPr>
            <a:lvl8pPr>
              <a:defRPr sz="600" b="0">
                <a:solidFill>
                  <a:srgbClr val="293849"/>
                </a:solidFill>
              </a:defRPr>
            </a:lvl8pPr>
            <a:lvl9pPr>
              <a:defRPr sz="600" b="0">
                <a:solidFill>
                  <a:srgbClr val="293849"/>
                </a:solidFill>
              </a:defRPr>
            </a:lvl9pPr>
          </a:lstStyle>
          <a:p xmlns:a="http://schemas.openxmlformats.org/drawingml/2006/main">
            <a:pPr>
              <a:defRPr sz="600" b="0">
                <a:solidFill>
                  <a:srgbClr val="293849"/>
                </a:solidFill>
              </a:defRPr>
            </a:pPr>
            <a:r>
              <a:rPr sz="600" b="0">
                <a:solidFill>
                  <a:srgbClr val="293849"/>
                </a:solidFill>
              </a:rPr>
              <a:t>Use within a soil-tested program. Calcium exchange alone does not establish aluminium detoxification or lime equivalence. Displaced sodium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93DCE9-BC2F-4FF5-A933-614E4739C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129368"/>
            <a:ext cx="3803218" cy="142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600" b="0">
                <a:solidFill>
                  <a:srgbClr val="293849"/>
                </a:solidFill>
              </a:defRPr>
            </a:defPPr>
            <a:lvl1pPr>
              <a:defRPr sz="600" b="0">
                <a:solidFill>
                  <a:srgbClr val="293849"/>
                </a:solidFill>
              </a:defRPr>
            </a:lvl1pPr>
            <a:lvl2pPr>
              <a:defRPr sz="600" b="0">
                <a:solidFill>
                  <a:srgbClr val="293849"/>
                </a:solidFill>
              </a:defRPr>
            </a:lvl2pPr>
            <a:lvl3pPr>
              <a:defRPr sz="600" b="0">
                <a:solidFill>
                  <a:srgbClr val="293849"/>
                </a:solidFill>
              </a:defRPr>
            </a:lvl3pPr>
            <a:lvl4pPr>
              <a:defRPr sz="600" b="0">
                <a:solidFill>
                  <a:srgbClr val="293849"/>
                </a:solidFill>
              </a:defRPr>
            </a:lvl4pPr>
            <a:lvl5pPr>
              <a:defRPr sz="600" b="0">
                <a:solidFill>
                  <a:srgbClr val="293849"/>
                </a:solidFill>
              </a:defRPr>
            </a:lvl5pPr>
            <a:lvl6pPr>
              <a:defRPr sz="600" b="0">
                <a:solidFill>
                  <a:srgbClr val="293849"/>
                </a:solidFill>
              </a:defRPr>
            </a:lvl6pPr>
            <a:lvl7pPr>
              <a:defRPr sz="600" b="0">
                <a:solidFill>
                  <a:srgbClr val="293849"/>
                </a:solidFill>
              </a:defRPr>
            </a:lvl7pPr>
            <a:lvl8pPr>
              <a:defRPr sz="600" b="0">
                <a:solidFill>
                  <a:srgbClr val="293849"/>
                </a:solidFill>
              </a:defRPr>
            </a:lvl8pPr>
            <a:lvl9pPr>
              <a:defRPr sz="600" b="0">
                <a:solidFill>
                  <a:srgbClr val="293849"/>
                </a:solidFill>
              </a:defRPr>
            </a:lvl9pPr>
          </a:lstStyle>
          <a:p xmlns:a="http://schemas.openxmlformats.org/drawingml/2006/main">
            <a:pPr>
              <a:defRPr sz="600" b="0">
                <a:solidFill>
                  <a:srgbClr val="293849"/>
                </a:solidFill>
              </a:defRPr>
            </a:pPr>
            <a:r>
              <a:rPr sz="600" b="0">
                <a:solidFill>
                  <a:srgbClr val="293849"/>
                </a:solidFill>
              </a:rPr>
              <a:t>requires water and drainage. The illustration shows conceptual pathways, not a measured treatment response.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BDC103-8035-4C3F-BB01-0A28CAF20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90675" y="7595235"/>
            <a:ext cx="622402" cy="142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600" b="0">
                <a:solidFill>
                  <a:srgbClr val="0F2E4D"/>
                </a:solidFill>
              </a:defRPr>
            </a:defPPr>
            <a:lvl1pPr>
              <a:defRPr sz="600" b="0">
                <a:solidFill>
                  <a:srgbClr val="0F2E4D"/>
                </a:solidFill>
              </a:defRPr>
            </a:lvl1pPr>
            <a:lvl2pPr>
              <a:defRPr sz="600" b="0">
                <a:solidFill>
                  <a:srgbClr val="0F2E4D"/>
                </a:solidFill>
              </a:defRPr>
            </a:lvl2pPr>
            <a:lvl3pPr>
              <a:defRPr sz="600" b="0">
                <a:solidFill>
                  <a:srgbClr val="0F2E4D"/>
                </a:solidFill>
              </a:defRPr>
            </a:lvl3pPr>
            <a:lvl4pPr>
              <a:defRPr sz="600" b="0">
                <a:solidFill>
                  <a:srgbClr val="0F2E4D"/>
                </a:solidFill>
              </a:defRPr>
            </a:lvl4pPr>
            <a:lvl5pPr>
              <a:defRPr sz="600" b="0">
                <a:solidFill>
                  <a:srgbClr val="0F2E4D"/>
                </a:solidFill>
              </a:defRPr>
            </a:lvl5pPr>
            <a:lvl6pPr>
              <a:defRPr sz="600" b="0">
                <a:solidFill>
                  <a:srgbClr val="0F2E4D"/>
                </a:solidFill>
              </a:defRPr>
            </a:lvl6pPr>
            <a:lvl7pPr>
              <a:defRPr sz="600" b="0">
                <a:solidFill>
                  <a:srgbClr val="0F2E4D"/>
                </a:solidFill>
              </a:defRPr>
            </a:lvl7pPr>
            <a:lvl8pPr>
              <a:defRPr sz="600" b="0">
                <a:solidFill>
                  <a:srgbClr val="0F2E4D"/>
                </a:solidFill>
              </a:defRPr>
            </a:lvl8pPr>
            <a:lvl9pPr>
              <a:defRPr sz="600" b="0">
                <a:solidFill>
                  <a:srgbClr val="0F2E4D"/>
                </a:solidFill>
              </a:defRPr>
            </a:lvl9pPr>
          </a:lstStyle>
          <a:p xmlns:a="http://schemas.openxmlformats.org/drawingml/2006/main">
            <a:pPr>
              <a:defRPr sz="600" b="0">
                <a:solidFill>
                  <a:srgbClr val="0F2E4D"/>
                </a:solidFill>
              </a:defRPr>
            </a:pPr>
            <a:r>
              <a:rPr sz="600" b="0">
                <a:solidFill>
                  <a:srgbClr val="0F2E4D"/>
                </a:solidFill>
              </a:rPr>
              <a:t>wilchem.com.au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F49AEF-80EC-4F67-B860-30D6B265B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7595235"/>
            <a:ext cx="680542" cy="142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600" b="0">
                <a:solidFill>
                  <a:srgbClr val="0F2E4D"/>
                </a:solidFill>
              </a:defRPr>
            </a:defPPr>
            <a:lvl1pPr>
              <a:defRPr sz="600" b="0">
                <a:solidFill>
                  <a:srgbClr val="0F2E4D"/>
                </a:solidFill>
              </a:defRPr>
            </a:lvl1pPr>
            <a:lvl2pPr>
              <a:defRPr sz="600" b="0">
                <a:solidFill>
                  <a:srgbClr val="0F2E4D"/>
                </a:solidFill>
              </a:defRPr>
            </a:lvl2pPr>
            <a:lvl3pPr>
              <a:defRPr sz="600" b="0">
                <a:solidFill>
                  <a:srgbClr val="0F2E4D"/>
                </a:solidFill>
              </a:defRPr>
            </a:lvl3pPr>
            <a:lvl4pPr>
              <a:defRPr sz="600" b="0">
                <a:solidFill>
                  <a:srgbClr val="0F2E4D"/>
                </a:solidFill>
              </a:defRPr>
            </a:lvl4pPr>
            <a:lvl5pPr>
              <a:defRPr sz="600" b="0">
                <a:solidFill>
                  <a:srgbClr val="0F2E4D"/>
                </a:solidFill>
              </a:defRPr>
            </a:lvl5pPr>
            <a:lvl6pPr>
              <a:defRPr sz="600" b="0">
                <a:solidFill>
                  <a:srgbClr val="0F2E4D"/>
                </a:solidFill>
              </a:defRPr>
            </a:lvl6pPr>
            <a:lvl7pPr>
              <a:defRPr sz="600" b="0">
                <a:solidFill>
                  <a:srgbClr val="0F2E4D"/>
                </a:solidFill>
              </a:defRPr>
            </a:lvl7pPr>
            <a:lvl8pPr>
              <a:defRPr sz="600" b="0">
                <a:solidFill>
                  <a:srgbClr val="0F2E4D"/>
                </a:solidFill>
              </a:defRPr>
            </a:lvl8pPr>
            <a:lvl9pPr>
              <a:defRPr sz="600" b="0">
                <a:solidFill>
                  <a:srgbClr val="0F2E4D"/>
                </a:solidFill>
              </a:defRPr>
            </a:lvl9pPr>
          </a:lstStyle>
          <a:p xmlns:a="http://schemas.openxmlformats.org/drawingml/2006/main">
            <a:pPr>
              <a:defRPr sz="600" b="0">
                <a:solidFill>
                  <a:srgbClr val="0F2E4D"/>
                </a:solidFill>
              </a:defRPr>
            </a:pPr>
            <a:r>
              <a:rPr sz="600" b="0">
                <a:solidFill>
                  <a:srgbClr val="0F2E4D"/>
                </a:solidFill>
              </a:rPr>
              <a:t>OCT 2026  |  2 / 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607F95-90EC-4134-BC9A-19B80248E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15741"/>
            <a:ext cx="973836" cy="4578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1">
                <a:solidFill>
                  <a:srgbClr val="F25B24"/>
                </a:solidFill>
              </a:defRPr>
            </a:defPPr>
            <a:lvl1pPr>
              <a:defRPr sz="2400" b="1">
                <a:solidFill>
                  <a:srgbClr val="F25B24"/>
                </a:solidFill>
              </a:defRPr>
            </a:lvl1pPr>
            <a:lvl2pPr>
              <a:defRPr sz="2400" b="1">
                <a:solidFill>
                  <a:srgbClr val="F25B24"/>
                </a:solidFill>
              </a:defRPr>
            </a:lvl2pPr>
            <a:lvl3pPr>
              <a:defRPr sz="2400" b="1">
                <a:solidFill>
                  <a:srgbClr val="F25B24"/>
                </a:solidFill>
              </a:defRPr>
            </a:lvl3pPr>
            <a:lvl4pPr>
              <a:defRPr sz="2400" b="1">
                <a:solidFill>
                  <a:srgbClr val="F25B24"/>
                </a:solidFill>
              </a:defRPr>
            </a:lvl4pPr>
            <a:lvl5pPr>
              <a:defRPr sz="2400" b="1">
                <a:solidFill>
                  <a:srgbClr val="F25B24"/>
                </a:solidFill>
              </a:defRPr>
            </a:lvl5pPr>
            <a:lvl6pPr>
              <a:defRPr sz="2400" b="1">
                <a:solidFill>
                  <a:srgbClr val="F25B24"/>
                </a:solidFill>
              </a:defRPr>
            </a:lvl6pPr>
            <a:lvl7pPr>
              <a:defRPr sz="2400" b="1">
                <a:solidFill>
                  <a:srgbClr val="F25B24"/>
                </a:solidFill>
              </a:defRPr>
            </a:lvl7pPr>
            <a:lvl8pPr>
              <a:defRPr sz="2400" b="1">
                <a:solidFill>
                  <a:srgbClr val="F25B24"/>
                </a:solidFill>
              </a:defRPr>
            </a:lvl8pPr>
            <a:lvl9pPr>
              <a:defRPr sz="2400" b="1">
                <a:solidFill>
                  <a:srgbClr val="F25B24"/>
                </a:solidFill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F25B24"/>
                </a:solidFill>
              </a:defRPr>
            </a:pPr>
            <a:r>
              <a:rPr sz="2400" b="1">
                <a:solidFill>
                  <a:srgbClr val="F25B24"/>
                </a:solidFill>
              </a:rPr>
              <a:t>Macro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FCB03B-B485-4789-8B92-E352B1672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15741"/>
            <a:ext cx="923239" cy="4578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1">
                <a:solidFill>
                  <a:srgbClr val="00658F"/>
                </a:solidFill>
              </a:defRPr>
            </a:defPPr>
            <a:lvl1pPr>
              <a:defRPr sz="2400" b="1">
                <a:solidFill>
                  <a:srgbClr val="00658F"/>
                </a:solidFill>
              </a:defRPr>
            </a:lvl1pPr>
            <a:lvl2pPr>
              <a:defRPr sz="2400" b="1">
                <a:solidFill>
                  <a:srgbClr val="00658F"/>
                </a:solidFill>
              </a:defRPr>
            </a:lvl2pPr>
            <a:lvl3pPr>
              <a:defRPr sz="2400" b="1">
                <a:solidFill>
                  <a:srgbClr val="00658F"/>
                </a:solidFill>
              </a:defRPr>
            </a:lvl3pPr>
            <a:lvl4pPr>
              <a:defRPr sz="2400" b="1">
                <a:solidFill>
                  <a:srgbClr val="00658F"/>
                </a:solidFill>
              </a:defRPr>
            </a:lvl4pPr>
            <a:lvl5pPr>
              <a:defRPr sz="2400" b="1">
                <a:solidFill>
                  <a:srgbClr val="00658F"/>
                </a:solidFill>
              </a:defRPr>
            </a:lvl5pPr>
            <a:lvl6pPr>
              <a:defRPr sz="2400" b="1">
                <a:solidFill>
                  <a:srgbClr val="00658F"/>
                </a:solidFill>
              </a:defRPr>
            </a:lvl6pPr>
            <a:lvl7pPr>
              <a:defRPr sz="2400" b="1">
                <a:solidFill>
                  <a:srgbClr val="00658F"/>
                </a:solidFill>
              </a:defRPr>
            </a:lvl7pPr>
            <a:lvl8pPr>
              <a:defRPr sz="2400" b="1">
                <a:solidFill>
                  <a:srgbClr val="00658F"/>
                </a:solidFill>
              </a:defRPr>
            </a:lvl8pPr>
            <a:lvl9pPr>
              <a:defRPr sz="2400" b="1">
                <a:solidFill>
                  <a:srgbClr val="00658F"/>
                </a:solidFill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00658F"/>
                </a:solidFill>
              </a:defRPr>
            </a:pPr>
            <a:r>
              <a:rPr sz="2400" b="1">
                <a:solidFill>
                  <a:srgbClr val="00658F"/>
                </a:solidFill>
              </a:rPr>
              <a:t>Prima</a:t>
            </a:r>
          </a:p>
        </p:txBody>
      </p:sp>
    </p:spTree>
    <p:extLst>
      <p:ext uri="{BB962C8B-B14F-4D97-AF65-F5344CB8AC3E}">
        <p14:creationId xmlns:p14="http://schemas.microsoft.com/office/powerpoint/2010/main" val="31465598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E0C1889-9313-4C68-8C43-C3AD0303A48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c25d7f6231440b"/>
          <a:stretch xmlns:a="http://schemas.openxmlformats.org/drawingml/2006/main"/>
        </p:blipFill>
        <p:spPr>
          <a:xfrm xmlns:a="http://schemas.openxmlformats.org/drawingml/2006/main">
            <a:off x="0" y="0"/>
            <a:ext cx="5670042" cy="8019002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1A2126-E3AC-4FF1-8EEB-D2ECD6A1C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418226"/>
            <a:ext cx="1152562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675" b="1">
                <a:solidFill>
                  <a:srgbClr val="006091"/>
                </a:solidFill>
              </a:defRPr>
            </a:defPPr>
            <a:lvl1pPr>
              <a:defRPr sz="675" b="1">
                <a:solidFill>
                  <a:srgbClr val="006091"/>
                </a:solidFill>
              </a:defRPr>
            </a:lvl1pPr>
            <a:lvl2pPr>
              <a:defRPr sz="675" b="1">
                <a:solidFill>
                  <a:srgbClr val="006091"/>
                </a:solidFill>
              </a:defRPr>
            </a:lvl2pPr>
            <a:lvl3pPr>
              <a:defRPr sz="675" b="1">
                <a:solidFill>
                  <a:srgbClr val="006091"/>
                </a:solidFill>
              </a:defRPr>
            </a:lvl3pPr>
            <a:lvl4pPr>
              <a:defRPr sz="675" b="1">
                <a:solidFill>
                  <a:srgbClr val="006091"/>
                </a:solidFill>
              </a:defRPr>
            </a:lvl4pPr>
            <a:lvl5pPr>
              <a:defRPr sz="675" b="1">
                <a:solidFill>
                  <a:srgbClr val="006091"/>
                </a:solidFill>
              </a:defRPr>
            </a:lvl5pPr>
            <a:lvl6pPr>
              <a:defRPr sz="675" b="1">
                <a:solidFill>
                  <a:srgbClr val="006091"/>
                </a:solidFill>
              </a:defRPr>
            </a:lvl6pPr>
            <a:lvl7pPr>
              <a:defRPr sz="675" b="1">
                <a:solidFill>
                  <a:srgbClr val="006091"/>
                </a:solidFill>
              </a:defRPr>
            </a:lvl7pPr>
            <a:lvl8pPr>
              <a:defRPr sz="675" b="1">
                <a:solidFill>
                  <a:srgbClr val="006091"/>
                </a:solidFill>
              </a:defRPr>
            </a:lvl8pPr>
            <a:lvl9pPr>
              <a:defRPr sz="675" b="1">
                <a:solidFill>
                  <a:srgbClr val="006091"/>
                </a:solidFill>
              </a:defRPr>
            </a:lvl9pPr>
          </a:lstStyle>
          <a:p xmlns:a="http://schemas.openxmlformats.org/drawingml/2006/main">
            <a:pPr>
              <a:defRPr sz="675" b="1">
                <a:solidFill>
                  <a:srgbClr val="006091"/>
                </a:solidFill>
              </a:defRPr>
            </a:pPr>
            <a:r>
              <a:rPr sz="675" b="1">
                <a:solidFill>
                  <a:srgbClr val="006091"/>
                </a:solidFill>
              </a:rPr>
              <a:t>APPLICATION PARTNERS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8DDD02-D8DC-49F5-AD84-0ECE2534E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5299297"/>
            <a:ext cx="248634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825" b="1">
                <a:solidFill>
                  <a:srgbClr val="006091"/>
                </a:solidFill>
              </a:defRPr>
            </a:defPPr>
            <a:lvl1pPr>
              <a:defRPr sz="825" b="1">
                <a:solidFill>
                  <a:srgbClr val="006091"/>
                </a:solidFill>
              </a:defRPr>
            </a:lvl1pPr>
            <a:lvl2pPr>
              <a:defRPr sz="825" b="1">
                <a:solidFill>
                  <a:srgbClr val="006091"/>
                </a:solidFill>
              </a:defRPr>
            </a:lvl2pPr>
            <a:lvl3pPr>
              <a:defRPr sz="825" b="1">
                <a:solidFill>
                  <a:srgbClr val="006091"/>
                </a:solidFill>
              </a:defRPr>
            </a:lvl3pPr>
            <a:lvl4pPr>
              <a:defRPr sz="825" b="1">
                <a:solidFill>
                  <a:srgbClr val="006091"/>
                </a:solidFill>
              </a:defRPr>
            </a:lvl4pPr>
            <a:lvl5pPr>
              <a:defRPr sz="825" b="1">
                <a:solidFill>
                  <a:srgbClr val="006091"/>
                </a:solidFill>
              </a:defRPr>
            </a:lvl5pPr>
            <a:lvl6pPr>
              <a:defRPr sz="825" b="1">
                <a:solidFill>
                  <a:srgbClr val="006091"/>
                </a:solidFill>
              </a:defRPr>
            </a:lvl6pPr>
            <a:lvl7pPr>
              <a:defRPr sz="825" b="1">
                <a:solidFill>
                  <a:srgbClr val="006091"/>
                </a:solidFill>
              </a:defRPr>
            </a:lvl7pPr>
            <a:lvl8pPr>
              <a:defRPr sz="825" b="1">
                <a:solidFill>
                  <a:srgbClr val="006091"/>
                </a:solidFill>
              </a:defRPr>
            </a:lvl8pPr>
            <a:lvl9pPr>
              <a:defRPr sz="825" b="1">
                <a:solidFill>
                  <a:srgbClr val="006091"/>
                </a:solidFill>
              </a:defRPr>
            </a:lvl9pPr>
          </a:lstStyle>
          <a:p xmlns:a="http://schemas.openxmlformats.org/drawingml/2006/main">
            <a:pPr>
              <a:defRPr sz="825" b="1">
                <a:solidFill>
                  <a:srgbClr val="006091"/>
                </a:solidFill>
              </a:defRPr>
            </a:pPr>
            <a:r>
              <a:rPr sz="825" b="1">
                <a:solidFill>
                  <a:srgbClr val="006091"/>
                </a:solidFill>
              </a:rPr>
              <a:t>EXPLORE THE WILCHEM RANGES &amp; SERVICES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5ECAE6-B7EA-4A0A-BBDB-11AC95DAA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721" y="6243912"/>
            <a:ext cx="453760" cy="116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615" b="1">
                <a:solidFill>
                  <a:srgbClr val="006091"/>
                </a:solidFill>
              </a:defRPr>
            </a:defPPr>
            <a:lvl1pPr>
              <a:defRPr sz="615" b="1">
                <a:solidFill>
                  <a:srgbClr val="006091"/>
                </a:solidFill>
              </a:defRPr>
            </a:lvl1pPr>
            <a:lvl2pPr>
              <a:defRPr sz="615" b="1">
                <a:solidFill>
                  <a:srgbClr val="006091"/>
                </a:solidFill>
              </a:defRPr>
            </a:lvl2pPr>
            <a:lvl3pPr>
              <a:defRPr sz="615" b="1">
                <a:solidFill>
                  <a:srgbClr val="006091"/>
                </a:solidFill>
              </a:defRPr>
            </a:lvl3pPr>
            <a:lvl4pPr>
              <a:defRPr sz="615" b="1">
                <a:solidFill>
                  <a:srgbClr val="006091"/>
                </a:solidFill>
              </a:defRPr>
            </a:lvl4pPr>
            <a:lvl5pPr>
              <a:defRPr sz="615" b="1">
                <a:solidFill>
                  <a:srgbClr val="006091"/>
                </a:solidFill>
              </a:defRPr>
            </a:lvl5pPr>
            <a:lvl6pPr>
              <a:defRPr sz="615" b="1">
                <a:solidFill>
                  <a:srgbClr val="006091"/>
                </a:solidFill>
              </a:defRPr>
            </a:lvl6pPr>
            <a:lvl7pPr>
              <a:defRPr sz="615" b="1">
                <a:solidFill>
                  <a:srgbClr val="006091"/>
                </a:solidFill>
              </a:defRPr>
            </a:lvl7pPr>
            <a:lvl8pPr>
              <a:defRPr sz="615" b="1">
                <a:solidFill>
                  <a:srgbClr val="006091"/>
                </a:solidFill>
              </a:defRPr>
            </a:lvl8pPr>
            <a:lvl9pPr>
              <a:defRPr sz="615" b="1">
                <a:solidFill>
                  <a:srgbClr val="006091"/>
                </a:solidFill>
              </a:defRPr>
            </a:lvl9pPr>
          </a:lstStyle>
          <a:p xmlns:a="http://schemas.openxmlformats.org/drawingml/2006/main">
            <a:pPr>
              <a:defRPr sz="615" b="1">
                <a:solidFill>
                  <a:srgbClr val="006091"/>
                </a:solidFill>
              </a:defRPr>
            </a:pPr>
            <a:r>
              <a:rPr sz="615" b="1">
                <a:solidFill>
                  <a:srgbClr val="006091"/>
                </a:solidFill>
              </a:rPr>
              <a:t>Adjuvants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C0AFE2-A240-42A1-8797-49EE85B04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741" y="6378740"/>
            <a:ext cx="821588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600" b="0">
                <a:solidFill>
                  <a:srgbClr val="69767A"/>
                </a:solidFill>
              </a:defRPr>
            </a:defPPr>
            <a:lvl1pPr>
              <a:defRPr sz="600" b="0">
                <a:solidFill>
                  <a:srgbClr val="69767A"/>
                </a:solidFill>
              </a:defRPr>
            </a:lvl1pPr>
            <a:lvl2pPr>
              <a:defRPr sz="600" b="0">
                <a:solidFill>
                  <a:srgbClr val="69767A"/>
                </a:solidFill>
              </a:defRPr>
            </a:lvl2pPr>
            <a:lvl3pPr>
              <a:defRPr sz="600" b="0">
                <a:solidFill>
                  <a:srgbClr val="69767A"/>
                </a:solidFill>
              </a:defRPr>
            </a:lvl3pPr>
            <a:lvl4pPr>
              <a:defRPr sz="600" b="0">
                <a:solidFill>
                  <a:srgbClr val="69767A"/>
                </a:solidFill>
              </a:defRPr>
            </a:lvl4pPr>
            <a:lvl5pPr>
              <a:defRPr sz="600" b="0">
                <a:solidFill>
                  <a:srgbClr val="69767A"/>
                </a:solidFill>
              </a:defRPr>
            </a:lvl5pPr>
            <a:lvl6pPr>
              <a:defRPr sz="600" b="0">
                <a:solidFill>
                  <a:srgbClr val="69767A"/>
                </a:solidFill>
              </a:defRPr>
            </a:lvl6pPr>
            <a:lvl7pPr>
              <a:defRPr sz="600" b="0">
                <a:solidFill>
                  <a:srgbClr val="69767A"/>
                </a:solidFill>
              </a:defRPr>
            </a:lvl7pPr>
            <a:lvl8pPr>
              <a:defRPr sz="600" b="0">
                <a:solidFill>
                  <a:srgbClr val="69767A"/>
                </a:solidFill>
              </a:defRPr>
            </a:lvl8pPr>
            <a:lvl9pPr>
              <a:defRPr sz="600" b="0">
                <a:solidFill>
                  <a:srgbClr val="69767A"/>
                </a:solidFill>
              </a:defRPr>
            </a:lvl9pPr>
          </a:lstStyle>
          <a:p xmlns:a="http://schemas.openxmlformats.org/drawingml/2006/main">
            <a:pPr>
              <a:defRPr sz="600" b="0">
                <a:solidFill>
                  <a:srgbClr val="69767A"/>
                </a:solidFill>
              </a:defRPr>
            </a:pPr>
            <a:r>
              <a:rPr sz="600" b="0">
                <a:solidFill>
                  <a:srgbClr val="69767A"/>
                </a:solidFill>
              </a:rPr>
              <a:t>Spray application aids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3EBEF6-5AD8-4866-9563-A3D1A2F8D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696" y="6243912"/>
            <a:ext cx="475473" cy="116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615" b="1">
                <a:solidFill>
                  <a:srgbClr val="006091"/>
                </a:solidFill>
              </a:defRPr>
            </a:defPPr>
            <a:lvl1pPr>
              <a:defRPr sz="615" b="1">
                <a:solidFill>
                  <a:srgbClr val="006091"/>
                </a:solidFill>
              </a:defRPr>
            </a:lvl1pPr>
            <a:lvl2pPr>
              <a:defRPr sz="615" b="1">
                <a:solidFill>
                  <a:srgbClr val="006091"/>
                </a:solidFill>
              </a:defRPr>
            </a:lvl2pPr>
            <a:lvl3pPr>
              <a:defRPr sz="615" b="1">
                <a:solidFill>
                  <a:srgbClr val="006091"/>
                </a:solidFill>
              </a:defRPr>
            </a:lvl3pPr>
            <a:lvl4pPr>
              <a:defRPr sz="615" b="1">
                <a:solidFill>
                  <a:srgbClr val="006091"/>
                </a:solidFill>
              </a:defRPr>
            </a:lvl4pPr>
            <a:lvl5pPr>
              <a:defRPr sz="615" b="1">
                <a:solidFill>
                  <a:srgbClr val="006091"/>
                </a:solidFill>
              </a:defRPr>
            </a:lvl5pPr>
            <a:lvl6pPr>
              <a:defRPr sz="615" b="1">
                <a:solidFill>
                  <a:srgbClr val="006091"/>
                </a:solidFill>
              </a:defRPr>
            </a:lvl6pPr>
            <a:lvl7pPr>
              <a:defRPr sz="615" b="1">
                <a:solidFill>
                  <a:srgbClr val="006091"/>
                </a:solidFill>
              </a:defRPr>
            </a:lvl7pPr>
            <a:lvl8pPr>
              <a:defRPr sz="615" b="1">
                <a:solidFill>
                  <a:srgbClr val="006091"/>
                </a:solidFill>
              </a:defRPr>
            </a:lvl8pPr>
            <a:lvl9pPr>
              <a:defRPr sz="615" b="1">
                <a:solidFill>
                  <a:srgbClr val="006091"/>
                </a:solidFill>
              </a:defRPr>
            </a:lvl9pPr>
          </a:lstStyle>
          <a:p xmlns:a="http://schemas.openxmlformats.org/drawingml/2006/main">
            <a:pPr>
              <a:defRPr sz="615" b="1">
                <a:solidFill>
                  <a:srgbClr val="006091"/>
                </a:solidFill>
              </a:defRPr>
            </a:pPr>
            <a:r>
              <a:rPr sz="615" b="1">
                <a:solidFill>
                  <a:srgbClr val="006091"/>
                </a:solidFill>
              </a:rPr>
              <a:t>Rowloader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5A6258-7935-499F-89A9-26356A9BB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47093" y="6378740"/>
            <a:ext cx="1020546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600" b="0">
                <a:solidFill>
                  <a:srgbClr val="69767A"/>
                </a:solidFill>
              </a:defRPr>
            </a:defPPr>
            <a:lvl1pPr>
              <a:defRPr sz="600" b="0">
                <a:solidFill>
                  <a:srgbClr val="69767A"/>
                </a:solidFill>
              </a:defRPr>
            </a:lvl1pPr>
            <a:lvl2pPr>
              <a:defRPr sz="600" b="0">
                <a:solidFill>
                  <a:srgbClr val="69767A"/>
                </a:solidFill>
              </a:defRPr>
            </a:lvl2pPr>
            <a:lvl3pPr>
              <a:defRPr sz="600" b="0">
                <a:solidFill>
                  <a:srgbClr val="69767A"/>
                </a:solidFill>
              </a:defRPr>
            </a:lvl3pPr>
            <a:lvl4pPr>
              <a:defRPr sz="600" b="0">
                <a:solidFill>
                  <a:srgbClr val="69767A"/>
                </a:solidFill>
              </a:defRPr>
            </a:lvl4pPr>
            <a:lvl5pPr>
              <a:defRPr sz="600" b="0">
                <a:solidFill>
                  <a:srgbClr val="69767A"/>
                </a:solidFill>
              </a:defRPr>
            </a:lvl5pPr>
            <a:lvl6pPr>
              <a:defRPr sz="600" b="0">
                <a:solidFill>
                  <a:srgbClr val="69767A"/>
                </a:solidFill>
              </a:defRPr>
            </a:lvl6pPr>
            <a:lvl7pPr>
              <a:defRPr sz="600" b="0">
                <a:solidFill>
                  <a:srgbClr val="69767A"/>
                </a:solidFill>
              </a:defRPr>
            </a:lvl7pPr>
            <a:lvl8pPr>
              <a:defRPr sz="600" b="0">
                <a:solidFill>
                  <a:srgbClr val="69767A"/>
                </a:solidFill>
              </a:defRPr>
            </a:lvl8pPr>
            <a:lvl9pPr>
              <a:defRPr sz="600" b="0">
                <a:solidFill>
                  <a:srgbClr val="69767A"/>
                </a:solidFill>
              </a:defRPr>
            </a:lvl9pPr>
          </a:lstStyle>
          <a:p xmlns:a="http://schemas.openxmlformats.org/drawingml/2006/main">
            <a:pPr>
              <a:defRPr sz="600" b="0">
                <a:solidFill>
                  <a:srgbClr val="69767A"/>
                </a:solidFill>
              </a:defRPr>
            </a:pPr>
            <a:r>
              <a:rPr sz="600" b="0">
                <a:solidFill>
                  <a:srgbClr val="69767A"/>
                </a:solidFill>
              </a:rPr>
              <a:t>Nutrients &amp; soil conditioners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5AE072-E024-4D47-B2DC-CE9A67F8E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6048" y="6243912"/>
            <a:ext cx="436420" cy="116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615" b="1">
                <a:solidFill>
                  <a:srgbClr val="006091"/>
                </a:solidFill>
              </a:defRPr>
            </a:defPPr>
            <a:lvl1pPr>
              <a:defRPr sz="615" b="1">
                <a:solidFill>
                  <a:srgbClr val="006091"/>
                </a:solidFill>
              </a:defRPr>
            </a:lvl1pPr>
            <a:lvl2pPr>
              <a:defRPr sz="615" b="1">
                <a:solidFill>
                  <a:srgbClr val="006091"/>
                </a:solidFill>
              </a:defRPr>
            </a:lvl2pPr>
            <a:lvl3pPr>
              <a:defRPr sz="615" b="1">
                <a:solidFill>
                  <a:srgbClr val="006091"/>
                </a:solidFill>
              </a:defRPr>
            </a:lvl3pPr>
            <a:lvl4pPr>
              <a:defRPr sz="615" b="1">
                <a:solidFill>
                  <a:srgbClr val="006091"/>
                </a:solidFill>
              </a:defRPr>
            </a:lvl4pPr>
            <a:lvl5pPr>
              <a:defRPr sz="615" b="1">
                <a:solidFill>
                  <a:srgbClr val="006091"/>
                </a:solidFill>
              </a:defRPr>
            </a:lvl5pPr>
            <a:lvl6pPr>
              <a:defRPr sz="615" b="1">
                <a:solidFill>
                  <a:srgbClr val="006091"/>
                </a:solidFill>
              </a:defRPr>
            </a:lvl6pPr>
            <a:lvl7pPr>
              <a:defRPr sz="615" b="1">
                <a:solidFill>
                  <a:srgbClr val="006091"/>
                </a:solidFill>
              </a:defRPr>
            </a:lvl7pPr>
            <a:lvl8pPr>
              <a:defRPr sz="615" b="1">
                <a:solidFill>
                  <a:srgbClr val="006091"/>
                </a:solidFill>
              </a:defRPr>
            </a:lvl8pPr>
            <a:lvl9pPr>
              <a:defRPr sz="615" b="1">
                <a:solidFill>
                  <a:srgbClr val="006091"/>
                </a:solidFill>
              </a:defRPr>
            </a:lvl9pPr>
          </a:lstStyle>
          <a:p xmlns:a="http://schemas.openxmlformats.org/drawingml/2006/main">
            <a:pPr>
              <a:defRPr sz="615" b="1">
                <a:solidFill>
                  <a:srgbClr val="006091"/>
                </a:solidFill>
              </a:defRPr>
            </a:pPr>
            <a:r>
              <a:rPr sz="615" b="1">
                <a:solidFill>
                  <a:srgbClr val="006091"/>
                </a:solidFill>
              </a:rPr>
              <a:t>Signature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210003-9C42-42F5-8993-6B9CBFB59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5185" y="6378740"/>
            <a:ext cx="758037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600" b="0">
                <a:solidFill>
                  <a:srgbClr val="69767A"/>
                </a:solidFill>
              </a:defRPr>
            </a:defPPr>
            <a:lvl1pPr>
              <a:defRPr sz="600" b="0">
                <a:solidFill>
                  <a:srgbClr val="69767A"/>
                </a:solidFill>
              </a:defRPr>
            </a:lvl1pPr>
            <a:lvl2pPr>
              <a:defRPr sz="600" b="0">
                <a:solidFill>
                  <a:srgbClr val="69767A"/>
                </a:solidFill>
              </a:defRPr>
            </a:lvl2pPr>
            <a:lvl3pPr>
              <a:defRPr sz="600" b="0">
                <a:solidFill>
                  <a:srgbClr val="69767A"/>
                </a:solidFill>
              </a:defRPr>
            </a:lvl3pPr>
            <a:lvl4pPr>
              <a:defRPr sz="600" b="0">
                <a:solidFill>
                  <a:srgbClr val="69767A"/>
                </a:solidFill>
              </a:defRPr>
            </a:lvl4pPr>
            <a:lvl5pPr>
              <a:defRPr sz="600" b="0">
                <a:solidFill>
                  <a:srgbClr val="69767A"/>
                </a:solidFill>
              </a:defRPr>
            </a:lvl5pPr>
            <a:lvl6pPr>
              <a:defRPr sz="600" b="0">
                <a:solidFill>
                  <a:srgbClr val="69767A"/>
                </a:solidFill>
              </a:defRPr>
            </a:lvl6pPr>
            <a:lvl7pPr>
              <a:defRPr sz="600" b="0">
                <a:solidFill>
                  <a:srgbClr val="69767A"/>
                </a:solidFill>
              </a:defRPr>
            </a:lvl7pPr>
            <a:lvl8pPr>
              <a:defRPr sz="600" b="0">
                <a:solidFill>
                  <a:srgbClr val="69767A"/>
                </a:solidFill>
              </a:defRPr>
            </a:lvl8pPr>
            <a:lvl9pPr>
              <a:defRPr sz="600" b="0">
                <a:solidFill>
                  <a:srgbClr val="69767A"/>
                </a:solidFill>
              </a:defRPr>
            </a:lvl9pPr>
          </a:lstStyle>
          <a:p xmlns:a="http://schemas.openxmlformats.org/drawingml/2006/main">
            <a:pPr>
              <a:defRPr sz="600" b="0">
                <a:solidFill>
                  <a:srgbClr val="69767A"/>
                </a:solidFill>
              </a:defRPr>
            </a:pPr>
            <a:r>
              <a:rPr sz="600" b="0">
                <a:solidFill>
                  <a:srgbClr val="69767A"/>
                </a:solidFill>
              </a:rPr>
              <a:t>Amino acid chelates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E233C9-56DE-40F2-94B6-74E419E8F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2775" y="6243912"/>
            <a:ext cx="336602" cy="116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615" b="1">
                <a:solidFill>
                  <a:srgbClr val="006091"/>
                </a:solidFill>
              </a:defRPr>
            </a:defPPr>
            <a:lvl1pPr>
              <a:defRPr sz="615" b="1">
                <a:solidFill>
                  <a:srgbClr val="006091"/>
                </a:solidFill>
              </a:defRPr>
            </a:lvl1pPr>
            <a:lvl2pPr>
              <a:defRPr sz="615" b="1">
                <a:solidFill>
                  <a:srgbClr val="006091"/>
                </a:solidFill>
              </a:defRPr>
            </a:lvl2pPr>
            <a:lvl3pPr>
              <a:defRPr sz="615" b="1">
                <a:solidFill>
                  <a:srgbClr val="006091"/>
                </a:solidFill>
              </a:defRPr>
            </a:lvl3pPr>
            <a:lvl4pPr>
              <a:defRPr sz="615" b="1">
                <a:solidFill>
                  <a:srgbClr val="006091"/>
                </a:solidFill>
              </a:defRPr>
            </a:lvl4pPr>
            <a:lvl5pPr>
              <a:defRPr sz="615" b="1">
                <a:solidFill>
                  <a:srgbClr val="006091"/>
                </a:solidFill>
              </a:defRPr>
            </a:lvl5pPr>
            <a:lvl6pPr>
              <a:defRPr sz="615" b="1">
                <a:solidFill>
                  <a:srgbClr val="006091"/>
                </a:solidFill>
              </a:defRPr>
            </a:lvl6pPr>
            <a:lvl7pPr>
              <a:defRPr sz="615" b="1">
                <a:solidFill>
                  <a:srgbClr val="006091"/>
                </a:solidFill>
              </a:defRPr>
            </a:lvl7pPr>
            <a:lvl8pPr>
              <a:defRPr sz="615" b="1">
                <a:solidFill>
                  <a:srgbClr val="006091"/>
                </a:solidFill>
              </a:defRPr>
            </a:lvl8pPr>
            <a:lvl9pPr>
              <a:defRPr sz="615" b="1">
                <a:solidFill>
                  <a:srgbClr val="006091"/>
                </a:solidFill>
              </a:defRPr>
            </a:lvl9pPr>
          </a:lstStyle>
          <a:p xmlns:a="http://schemas.openxmlformats.org/drawingml/2006/main">
            <a:pPr>
              <a:defRPr sz="615" b="1">
                <a:solidFill>
                  <a:srgbClr val="006091"/>
                </a:solidFill>
              </a:defRPr>
            </a:pPr>
            <a:r>
              <a:rPr sz="615" b="1">
                <a:solidFill>
                  <a:srgbClr val="006091"/>
                </a:solidFill>
              </a:rPr>
              <a:t>Sulfate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4707C8-7410-456B-8143-26598350E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981" y="6378740"/>
            <a:ext cx="1046073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600" b="0">
                <a:solidFill>
                  <a:srgbClr val="69767A"/>
                </a:solidFill>
              </a:defRPr>
            </a:defPPr>
            <a:lvl1pPr>
              <a:defRPr sz="600" b="0">
                <a:solidFill>
                  <a:srgbClr val="69767A"/>
                </a:solidFill>
              </a:defRPr>
            </a:lvl1pPr>
            <a:lvl2pPr>
              <a:defRPr sz="600" b="0">
                <a:solidFill>
                  <a:srgbClr val="69767A"/>
                </a:solidFill>
              </a:defRPr>
            </a:lvl2pPr>
            <a:lvl3pPr>
              <a:defRPr sz="600" b="0">
                <a:solidFill>
                  <a:srgbClr val="69767A"/>
                </a:solidFill>
              </a:defRPr>
            </a:lvl3pPr>
            <a:lvl4pPr>
              <a:defRPr sz="600" b="0">
                <a:solidFill>
                  <a:srgbClr val="69767A"/>
                </a:solidFill>
              </a:defRPr>
            </a:lvl4pPr>
            <a:lvl5pPr>
              <a:defRPr sz="600" b="0">
                <a:solidFill>
                  <a:srgbClr val="69767A"/>
                </a:solidFill>
              </a:defRPr>
            </a:lvl5pPr>
            <a:lvl6pPr>
              <a:defRPr sz="600" b="0">
                <a:solidFill>
                  <a:srgbClr val="69767A"/>
                </a:solidFill>
              </a:defRPr>
            </a:lvl6pPr>
            <a:lvl7pPr>
              <a:defRPr sz="600" b="0">
                <a:solidFill>
                  <a:srgbClr val="69767A"/>
                </a:solidFill>
              </a:defRPr>
            </a:lvl7pPr>
            <a:lvl8pPr>
              <a:defRPr sz="600" b="0">
                <a:solidFill>
                  <a:srgbClr val="69767A"/>
                </a:solidFill>
              </a:defRPr>
            </a:lvl8pPr>
            <a:lvl9pPr>
              <a:defRPr sz="600" b="0">
                <a:solidFill>
                  <a:srgbClr val="69767A"/>
                </a:solidFill>
              </a:defRPr>
            </a:lvl9pPr>
          </a:lstStyle>
          <a:p xmlns:a="http://schemas.openxmlformats.org/drawingml/2006/main">
            <a:pPr>
              <a:defRPr sz="600" b="0">
                <a:solidFill>
                  <a:srgbClr val="69767A"/>
                </a:solidFill>
              </a:defRPr>
            </a:pPr>
            <a:r>
              <a:rPr sz="600" b="0">
                <a:solidFill>
                  <a:srgbClr val="69767A"/>
                </a:solidFill>
              </a:rPr>
              <a:t>Liquid sulfate trace elements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7F7FEA-651A-493B-B4A5-B063F83C6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00" y="7158312"/>
            <a:ext cx="336602" cy="116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615" b="1">
                <a:solidFill>
                  <a:srgbClr val="006091"/>
                </a:solidFill>
              </a:defRPr>
            </a:defPPr>
            <a:lvl1pPr>
              <a:defRPr sz="615" b="1">
                <a:solidFill>
                  <a:srgbClr val="006091"/>
                </a:solidFill>
              </a:defRPr>
            </a:lvl1pPr>
            <a:lvl2pPr>
              <a:defRPr sz="615" b="1">
                <a:solidFill>
                  <a:srgbClr val="006091"/>
                </a:solidFill>
              </a:defRPr>
            </a:lvl2pPr>
            <a:lvl3pPr>
              <a:defRPr sz="615" b="1">
                <a:solidFill>
                  <a:srgbClr val="006091"/>
                </a:solidFill>
              </a:defRPr>
            </a:lvl3pPr>
            <a:lvl4pPr>
              <a:defRPr sz="615" b="1">
                <a:solidFill>
                  <a:srgbClr val="006091"/>
                </a:solidFill>
              </a:defRPr>
            </a:lvl4pPr>
            <a:lvl5pPr>
              <a:defRPr sz="615" b="1">
                <a:solidFill>
                  <a:srgbClr val="006091"/>
                </a:solidFill>
              </a:defRPr>
            </a:lvl5pPr>
            <a:lvl6pPr>
              <a:defRPr sz="615" b="1">
                <a:solidFill>
                  <a:srgbClr val="006091"/>
                </a:solidFill>
              </a:defRPr>
            </a:lvl6pPr>
            <a:lvl7pPr>
              <a:defRPr sz="615" b="1">
                <a:solidFill>
                  <a:srgbClr val="006091"/>
                </a:solidFill>
              </a:defRPr>
            </a:lvl7pPr>
            <a:lvl8pPr>
              <a:defRPr sz="615" b="1">
                <a:solidFill>
                  <a:srgbClr val="006091"/>
                </a:solidFill>
              </a:defRPr>
            </a:lvl8pPr>
            <a:lvl9pPr>
              <a:defRPr sz="615" b="1">
                <a:solidFill>
                  <a:srgbClr val="006091"/>
                </a:solidFill>
              </a:defRPr>
            </a:lvl9pPr>
          </a:lstStyle>
          <a:p xmlns:a="http://schemas.openxmlformats.org/drawingml/2006/main">
            <a:pPr>
              <a:defRPr sz="615" b="1">
                <a:solidFill>
                  <a:srgbClr val="006091"/>
                </a:solidFill>
              </a:defRPr>
            </a:pPr>
            <a:r>
              <a:rPr sz="615" b="1">
                <a:solidFill>
                  <a:srgbClr val="006091"/>
                </a:solidFill>
              </a:rPr>
              <a:t>Biotics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B64541-8ED5-4286-96E6-82FADBBB2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464" y="7293140"/>
            <a:ext cx="724129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600" b="0">
                <a:solidFill>
                  <a:srgbClr val="69767A"/>
                </a:solidFill>
              </a:defRPr>
            </a:defPPr>
            <a:lvl1pPr>
              <a:defRPr sz="600" b="0">
                <a:solidFill>
                  <a:srgbClr val="69767A"/>
                </a:solidFill>
              </a:defRPr>
            </a:lvl1pPr>
            <a:lvl2pPr>
              <a:defRPr sz="600" b="0">
                <a:solidFill>
                  <a:srgbClr val="69767A"/>
                </a:solidFill>
              </a:defRPr>
            </a:lvl2pPr>
            <a:lvl3pPr>
              <a:defRPr sz="600" b="0">
                <a:solidFill>
                  <a:srgbClr val="69767A"/>
                </a:solidFill>
              </a:defRPr>
            </a:lvl3pPr>
            <a:lvl4pPr>
              <a:defRPr sz="600" b="0">
                <a:solidFill>
                  <a:srgbClr val="69767A"/>
                </a:solidFill>
              </a:defRPr>
            </a:lvl4pPr>
            <a:lvl5pPr>
              <a:defRPr sz="600" b="0">
                <a:solidFill>
                  <a:srgbClr val="69767A"/>
                </a:solidFill>
              </a:defRPr>
            </a:lvl5pPr>
            <a:lvl6pPr>
              <a:defRPr sz="600" b="0">
                <a:solidFill>
                  <a:srgbClr val="69767A"/>
                </a:solidFill>
              </a:defRPr>
            </a:lvl6pPr>
            <a:lvl7pPr>
              <a:defRPr sz="600" b="0">
                <a:solidFill>
                  <a:srgbClr val="69767A"/>
                </a:solidFill>
              </a:defRPr>
            </a:lvl7pPr>
            <a:lvl8pPr>
              <a:defRPr sz="600" b="0">
                <a:solidFill>
                  <a:srgbClr val="69767A"/>
                </a:solidFill>
              </a:defRPr>
            </a:lvl8pPr>
            <a:lvl9pPr>
              <a:defRPr sz="600" b="0">
                <a:solidFill>
                  <a:srgbClr val="69767A"/>
                </a:solidFill>
              </a:defRPr>
            </a:lvl9pPr>
          </a:lstStyle>
          <a:p xmlns:a="http://schemas.openxmlformats.org/drawingml/2006/main">
            <a:pPr>
              <a:defRPr sz="600" b="0">
                <a:solidFill>
                  <a:srgbClr val="69767A"/>
                </a:solidFill>
              </a:defRPr>
            </a:pPr>
            <a:r>
              <a:rPr sz="600" b="0">
                <a:solidFill>
                  <a:srgbClr val="69767A"/>
                </a:solidFill>
              </a:rPr>
              <a:t>Biological solutions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0F6AC5-2182-41ED-8C07-3C80777AF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7424" y="7158312"/>
            <a:ext cx="380029" cy="116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615" b="1">
                <a:solidFill>
                  <a:srgbClr val="006091"/>
                </a:solidFill>
              </a:defRPr>
            </a:defPPr>
            <a:lvl1pPr>
              <a:defRPr sz="615" b="1">
                <a:solidFill>
                  <a:srgbClr val="006091"/>
                </a:solidFill>
              </a:defRPr>
            </a:lvl1pPr>
            <a:lvl2pPr>
              <a:defRPr sz="615" b="1">
                <a:solidFill>
                  <a:srgbClr val="006091"/>
                </a:solidFill>
              </a:defRPr>
            </a:lvl2pPr>
            <a:lvl3pPr>
              <a:defRPr sz="615" b="1">
                <a:solidFill>
                  <a:srgbClr val="006091"/>
                </a:solidFill>
              </a:defRPr>
            </a:lvl3pPr>
            <a:lvl4pPr>
              <a:defRPr sz="615" b="1">
                <a:solidFill>
                  <a:srgbClr val="006091"/>
                </a:solidFill>
              </a:defRPr>
            </a:lvl4pPr>
            <a:lvl5pPr>
              <a:defRPr sz="615" b="1">
                <a:solidFill>
                  <a:srgbClr val="006091"/>
                </a:solidFill>
              </a:defRPr>
            </a:lvl5pPr>
            <a:lvl6pPr>
              <a:defRPr sz="615" b="1">
                <a:solidFill>
                  <a:srgbClr val="006091"/>
                </a:solidFill>
              </a:defRPr>
            </a:lvl6pPr>
            <a:lvl7pPr>
              <a:defRPr sz="615" b="1">
                <a:solidFill>
                  <a:srgbClr val="006091"/>
                </a:solidFill>
              </a:defRPr>
            </a:lvl7pPr>
            <a:lvl8pPr>
              <a:defRPr sz="615" b="1">
                <a:solidFill>
                  <a:srgbClr val="006091"/>
                </a:solidFill>
              </a:defRPr>
            </a:lvl8pPr>
            <a:lvl9pPr>
              <a:defRPr sz="615" b="1">
                <a:solidFill>
                  <a:srgbClr val="006091"/>
                </a:solidFill>
              </a:defRPr>
            </a:lvl9pPr>
          </a:lstStyle>
          <a:p xmlns:a="http://schemas.openxmlformats.org/drawingml/2006/main">
            <a:pPr>
              <a:defRPr sz="615" b="1">
                <a:solidFill>
                  <a:srgbClr val="006091"/>
                </a:solidFill>
              </a:defRPr>
            </a:pPr>
            <a:r>
              <a:rPr sz="615" b="1">
                <a:solidFill>
                  <a:srgbClr val="006091"/>
                </a:solidFill>
              </a:rPr>
              <a:t>Sentinel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0B9D2F-F314-4A13-815C-8E36A135F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5220" y="7293140"/>
            <a:ext cx="584378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600" b="0">
                <a:solidFill>
                  <a:srgbClr val="69767A"/>
                </a:solidFill>
              </a:defRPr>
            </a:defPPr>
            <a:lvl1pPr>
              <a:defRPr sz="600" b="0">
                <a:solidFill>
                  <a:srgbClr val="69767A"/>
                </a:solidFill>
              </a:defRPr>
            </a:lvl1pPr>
            <a:lvl2pPr>
              <a:defRPr sz="600" b="0">
                <a:solidFill>
                  <a:srgbClr val="69767A"/>
                </a:solidFill>
              </a:defRPr>
            </a:lvl2pPr>
            <a:lvl3pPr>
              <a:defRPr sz="600" b="0">
                <a:solidFill>
                  <a:srgbClr val="69767A"/>
                </a:solidFill>
              </a:defRPr>
            </a:lvl3pPr>
            <a:lvl4pPr>
              <a:defRPr sz="600" b="0">
                <a:solidFill>
                  <a:srgbClr val="69767A"/>
                </a:solidFill>
              </a:defRPr>
            </a:lvl4pPr>
            <a:lvl5pPr>
              <a:defRPr sz="600" b="0">
                <a:solidFill>
                  <a:srgbClr val="69767A"/>
                </a:solidFill>
              </a:defRPr>
            </a:lvl5pPr>
            <a:lvl6pPr>
              <a:defRPr sz="600" b="0">
                <a:solidFill>
                  <a:srgbClr val="69767A"/>
                </a:solidFill>
              </a:defRPr>
            </a:lvl6pPr>
            <a:lvl7pPr>
              <a:defRPr sz="600" b="0">
                <a:solidFill>
                  <a:srgbClr val="69767A"/>
                </a:solidFill>
              </a:defRPr>
            </a:lvl7pPr>
            <a:lvl8pPr>
              <a:defRPr sz="600" b="0">
                <a:solidFill>
                  <a:srgbClr val="69767A"/>
                </a:solidFill>
              </a:defRPr>
            </a:lvl8pPr>
            <a:lvl9pPr>
              <a:defRPr sz="600" b="0">
                <a:solidFill>
                  <a:srgbClr val="69767A"/>
                </a:solidFill>
              </a:defRPr>
            </a:lvl9pPr>
          </a:lstStyle>
          <a:p xmlns:a="http://schemas.openxmlformats.org/drawingml/2006/main">
            <a:pPr>
              <a:defRPr sz="600" b="0">
                <a:solidFill>
                  <a:srgbClr val="69767A"/>
                </a:solidFill>
              </a:defRPr>
            </a:pPr>
            <a:r>
              <a:rPr sz="600" b="0">
                <a:solidFill>
                  <a:srgbClr val="69767A"/>
                </a:solidFill>
              </a:rPr>
              <a:t>EDTA chelates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4460FB-2D26-4FE7-BA8F-354AAC812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3594" y="7158312"/>
            <a:ext cx="601300" cy="116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615" b="1">
                <a:solidFill>
                  <a:srgbClr val="006091"/>
                </a:solidFill>
              </a:defRPr>
            </a:defPPr>
            <a:lvl1pPr>
              <a:defRPr sz="615" b="1">
                <a:solidFill>
                  <a:srgbClr val="006091"/>
                </a:solidFill>
              </a:defRPr>
            </a:lvl1pPr>
            <a:lvl2pPr>
              <a:defRPr sz="615" b="1">
                <a:solidFill>
                  <a:srgbClr val="006091"/>
                </a:solidFill>
              </a:defRPr>
            </a:lvl2pPr>
            <a:lvl3pPr>
              <a:defRPr sz="615" b="1">
                <a:solidFill>
                  <a:srgbClr val="006091"/>
                </a:solidFill>
              </a:defRPr>
            </a:lvl3pPr>
            <a:lvl4pPr>
              <a:defRPr sz="615" b="1">
                <a:solidFill>
                  <a:srgbClr val="006091"/>
                </a:solidFill>
              </a:defRPr>
            </a:lvl4pPr>
            <a:lvl5pPr>
              <a:defRPr sz="615" b="1">
                <a:solidFill>
                  <a:srgbClr val="006091"/>
                </a:solidFill>
              </a:defRPr>
            </a:lvl5pPr>
            <a:lvl6pPr>
              <a:defRPr sz="615" b="1">
                <a:solidFill>
                  <a:srgbClr val="006091"/>
                </a:solidFill>
              </a:defRPr>
            </a:lvl6pPr>
            <a:lvl7pPr>
              <a:defRPr sz="615" b="1">
                <a:solidFill>
                  <a:srgbClr val="006091"/>
                </a:solidFill>
              </a:defRPr>
            </a:lvl7pPr>
            <a:lvl8pPr>
              <a:defRPr sz="615" b="1">
                <a:solidFill>
                  <a:srgbClr val="006091"/>
                </a:solidFill>
              </a:defRPr>
            </a:lvl8pPr>
            <a:lvl9pPr>
              <a:defRPr sz="615" b="1">
                <a:solidFill>
                  <a:srgbClr val="006091"/>
                </a:solidFill>
              </a:defRPr>
            </a:lvl9pPr>
          </a:lstStyle>
          <a:p xmlns:a="http://schemas.openxmlformats.org/drawingml/2006/main">
            <a:pPr>
              <a:defRPr sz="615" b="1">
                <a:solidFill>
                  <a:srgbClr val="006091"/>
                </a:solidFill>
              </a:defRPr>
            </a:pPr>
            <a:r>
              <a:rPr sz="615" b="1">
                <a:solidFill>
                  <a:srgbClr val="006091"/>
                </a:solidFill>
              </a:rPr>
              <a:t>Crop Manager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6F0638-F122-4E84-B4A2-8060CFC0A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5097" y="7293140"/>
            <a:ext cx="618211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600" b="0">
                <a:solidFill>
                  <a:srgbClr val="69767A"/>
                </a:solidFill>
              </a:defRPr>
            </a:defPPr>
            <a:lvl1pPr>
              <a:defRPr sz="600" b="0">
                <a:solidFill>
                  <a:srgbClr val="69767A"/>
                </a:solidFill>
              </a:defRPr>
            </a:lvl1pPr>
            <a:lvl2pPr>
              <a:defRPr sz="600" b="0">
                <a:solidFill>
                  <a:srgbClr val="69767A"/>
                </a:solidFill>
              </a:defRPr>
            </a:lvl2pPr>
            <a:lvl3pPr>
              <a:defRPr sz="600" b="0">
                <a:solidFill>
                  <a:srgbClr val="69767A"/>
                </a:solidFill>
              </a:defRPr>
            </a:lvl3pPr>
            <a:lvl4pPr>
              <a:defRPr sz="600" b="0">
                <a:solidFill>
                  <a:srgbClr val="69767A"/>
                </a:solidFill>
              </a:defRPr>
            </a:lvl4pPr>
            <a:lvl5pPr>
              <a:defRPr sz="600" b="0">
                <a:solidFill>
                  <a:srgbClr val="69767A"/>
                </a:solidFill>
              </a:defRPr>
            </a:lvl5pPr>
            <a:lvl6pPr>
              <a:defRPr sz="600" b="0">
                <a:solidFill>
                  <a:srgbClr val="69767A"/>
                </a:solidFill>
              </a:defRPr>
            </a:lvl6pPr>
            <a:lvl7pPr>
              <a:defRPr sz="600" b="0">
                <a:solidFill>
                  <a:srgbClr val="69767A"/>
                </a:solidFill>
              </a:defRPr>
            </a:lvl7pPr>
            <a:lvl8pPr>
              <a:defRPr sz="600" b="0">
                <a:solidFill>
                  <a:srgbClr val="69767A"/>
                </a:solidFill>
              </a:defRPr>
            </a:lvl8pPr>
            <a:lvl9pPr>
              <a:defRPr sz="600" b="0">
                <a:solidFill>
                  <a:srgbClr val="69767A"/>
                </a:solidFill>
              </a:defRPr>
            </a:lvl9pPr>
          </a:lstStyle>
          <a:p xmlns:a="http://schemas.openxmlformats.org/drawingml/2006/main">
            <a:pPr>
              <a:defRPr sz="600" b="0">
                <a:solidFill>
                  <a:srgbClr val="69767A"/>
                </a:solidFill>
              </a:defRPr>
            </a:pPr>
            <a:r>
              <a:rPr sz="600" b="0">
                <a:solidFill>
                  <a:srgbClr val="69767A"/>
                </a:solidFill>
              </a:rPr>
              <a:t>Crop monitoring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71C545-8C9A-4D3F-8F88-522184CAE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5225" y="7158312"/>
            <a:ext cx="1111716" cy="116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615" b="1">
                <a:solidFill>
                  <a:srgbClr val="006091"/>
                </a:solidFill>
              </a:defRPr>
            </a:defPPr>
            <a:lvl1pPr>
              <a:defRPr sz="615" b="1">
                <a:solidFill>
                  <a:srgbClr val="006091"/>
                </a:solidFill>
              </a:defRPr>
            </a:lvl1pPr>
            <a:lvl2pPr>
              <a:defRPr sz="615" b="1">
                <a:solidFill>
                  <a:srgbClr val="006091"/>
                </a:solidFill>
              </a:defRPr>
            </a:lvl2pPr>
            <a:lvl3pPr>
              <a:defRPr sz="615" b="1">
                <a:solidFill>
                  <a:srgbClr val="006091"/>
                </a:solidFill>
              </a:defRPr>
            </a:lvl3pPr>
            <a:lvl4pPr>
              <a:defRPr sz="615" b="1">
                <a:solidFill>
                  <a:srgbClr val="006091"/>
                </a:solidFill>
              </a:defRPr>
            </a:lvl4pPr>
            <a:lvl5pPr>
              <a:defRPr sz="615" b="1">
                <a:solidFill>
                  <a:srgbClr val="006091"/>
                </a:solidFill>
              </a:defRPr>
            </a:lvl5pPr>
            <a:lvl6pPr>
              <a:defRPr sz="615" b="1">
                <a:solidFill>
                  <a:srgbClr val="006091"/>
                </a:solidFill>
              </a:defRPr>
            </a:lvl6pPr>
            <a:lvl7pPr>
              <a:defRPr sz="615" b="1">
                <a:solidFill>
                  <a:srgbClr val="006091"/>
                </a:solidFill>
              </a:defRPr>
            </a:lvl7pPr>
            <a:lvl8pPr>
              <a:defRPr sz="615" b="1">
                <a:solidFill>
                  <a:srgbClr val="006091"/>
                </a:solidFill>
              </a:defRPr>
            </a:lvl8pPr>
            <a:lvl9pPr>
              <a:defRPr sz="615" b="1">
                <a:solidFill>
                  <a:srgbClr val="006091"/>
                </a:solidFill>
              </a:defRPr>
            </a:lvl9pPr>
          </a:lstStyle>
          <a:p xmlns:a="http://schemas.openxmlformats.org/drawingml/2006/main">
            <a:pPr>
              <a:defRPr sz="615" b="1">
                <a:solidFill>
                  <a:srgbClr val="006091"/>
                </a:solidFill>
              </a:defRPr>
            </a:pPr>
            <a:r>
              <a:rPr sz="615" b="1">
                <a:solidFill>
                  <a:srgbClr val="006091"/>
                </a:solidFill>
              </a:rPr>
              <a:t>Measure • Monitor • Manage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78271C-213E-4AB6-A6C2-87D02D865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0876" y="7293140"/>
            <a:ext cx="800328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600" b="0">
                <a:solidFill>
                  <a:srgbClr val="69767A"/>
                </a:solidFill>
              </a:defRPr>
            </a:defPPr>
            <a:lvl1pPr>
              <a:defRPr sz="600" b="0">
                <a:solidFill>
                  <a:srgbClr val="69767A"/>
                </a:solidFill>
              </a:defRPr>
            </a:lvl1pPr>
            <a:lvl2pPr>
              <a:defRPr sz="600" b="0">
                <a:solidFill>
                  <a:srgbClr val="69767A"/>
                </a:solidFill>
              </a:defRPr>
            </a:lvl2pPr>
            <a:lvl3pPr>
              <a:defRPr sz="600" b="0">
                <a:solidFill>
                  <a:srgbClr val="69767A"/>
                </a:solidFill>
              </a:defRPr>
            </a:lvl3pPr>
            <a:lvl4pPr>
              <a:defRPr sz="600" b="0">
                <a:solidFill>
                  <a:srgbClr val="69767A"/>
                </a:solidFill>
              </a:defRPr>
            </a:lvl4pPr>
            <a:lvl5pPr>
              <a:defRPr sz="600" b="0">
                <a:solidFill>
                  <a:srgbClr val="69767A"/>
                </a:solidFill>
              </a:defRPr>
            </a:lvl5pPr>
            <a:lvl6pPr>
              <a:defRPr sz="600" b="0">
                <a:solidFill>
                  <a:srgbClr val="69767A"/>
                </a:solidFill>
              </a:defRPr>
            </a:lvl6pPr>
            <a:lvl7pPr>
              <a:defRPr sz="600" b="0">
                <a:solidFill>
                  <a:srgbClr val="69767A"/>
                </a:solidFill>
              </a:defRPr>
            </a:lvl7pPr>
            <a:lvl8pPr>
              <a:defRPr sz="600" b="0">
                <a:solidFill>
                  <a:srgbClr val="69767A"/>
                </a:solidFill>
              </a:defRPr>
            </a:lvl8pPr>
            <a:lvl9pPr>
              <a:defRPr sz="600" b="0">
                <a:solidFill>
                  <a:srgbClr val="69767A"/>
                </a:solidFill>
              </a:defRPr>
            </a:lvl9pPr>
          </a:lstStyle>
          <a:p xmlns:a="http://schemas.openxmlformats.org/drawingml/2006/main">
            <a:pPr>
              <a:defRPr sz="600" b="0">
                <a:solidFill>
                  <a:srgbClr val="69767A"/>
                </a:solidFill>
              </a:defRPr>
            </a:pPr>
            <a:r>
              <a:rPr sz="600" b="0">
                <a:solidFill>
                  <a:srgbClr val="69767A"/>
                </a:solidFill>
              </a:rPr>
              <a:t>Inform crop decisions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EAF9A7-C17C-4B81-A4CA-DE2008652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1503997"/>
            <a:ext cx="3045142" cy="4315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250" b="1">
                <a:solidFill>
                  <a:srgbClr val="0F2E4D"/>
                </a:solidFill>
              </a:defRPr>
            </a:defPPr>
            <a:lvl1pPr>
              <a:defRPr sz="2250" b="1">
                <a:solidFill>
                  <a:srgbClr val="0F2E4D"/>
                </a:solidFill>
              </a:defRPr>
            </a:lvl1pPr>
            <a:lvl2pPr>
              <a:defRPr sz="2250" b="1">
                <a:solidFill>
                  <a:srgbClr val="0F2E4D"/>
                </a:solidFill>
              </a:defRPr>
            </a:lvl2pPr>
            <a:lvl3pPr>
              <a:defRPr sz="2250" b="1">
                <a:solidFill>
                  <a:srgbClr val="0F2E4D"/>
                </a:solidFill>
              </a:defRPr>
            </a:lvl3pPr>
            <a:lvl4pPr>
              <a:defRPr sz="2250" b="1">
                <a:solidFill>
                  <a:srgbClr val="0F2E4D"/>
                </a:solidFill>
              </a:defRPr>
            </a:lvl4pPr>
            <a:lvl5pPr>
              <a:defRPr sz="2250" b="1">
                <a:solidFill>
                  <a:srgbClr val="0F2E4D"/>
                </a:solidFill>
              </a:defRPr>
            </a:lvl5pPr>
            <a:lvl6pPr>
              <a:defRPr sz="2250" b="1">
                <a:solidFill>
                  <a:srgbClr val="0F2E4D"/>
                </a:solidFill>
              </a:defRPr>
            </a:lvl6pPr>
            <a:lvl7pPr>
              <a:defRPr sz="2250" b="1">
                <a:solidFill>
                  <a:srgbClr val="0F2E4D"/>
                </a:solidFill>
              </a:defRPr>
            </a:lvl7pPr>
            <a:lvl8pPr>
              <a:defRPr sz="2250" b="1">
                <a:solidFill>
                  <a:srgbClr val="0F2E4D"/>
                </a:solidFill>
              </a:defRPr>
            </a:lvl8pPr>
            <a:lvl9pPr>
              <a:defRPr sz="2250" b="1">
                <a:solidFill>
                  <a:srgbClr val="0F2E4D"/>
                </a:solidFill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0F2E4D"/>
                </a:solidFill>
              </a:defRPr>
            </a:pPr>
            <a:r>
              <a:rPr sz="2250" b="1">
                <a:solidFill>
                  <a:srgbClr val="0F2E4D"/>
                </a:solidFill>
              </a:rPr>
              <a:t>Through your planter.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7E23A7-5939-45BD-97CA-195262256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651057"/>
            <a:ext cx="1277207" cy="1692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1">
                <a:solidFill>
                  <a:srgbClr val="00638F"/>
                </a:solidFill>
              </a:defRPr>
            </a:defPPr>
            <a:lvl1pPr>
              <a:defRPr sz="750" b="1">
                <a:solidFill>
                  <a:srgbClr val="00638F"/>
                </a:solidFill>
              </a:defRPr>
            </a:lvl1pPr>
            <a:lvl2pPr>
              <a:defRPr sz="750" b="1">
                <a:solidFill>
                  <a:srgbClr val="00638F"/>
                </a:solidFill>
              </a:defRPr>
            </a:lvl2pPr>
            <a:lvl3pPr>
              <a:defRPr sz="750" b="1">
                <a:solidFill>
                  <a:srgbClr val="00638F"/>
                </a:solidFill>
              </a:defRPr>
            </a:lvl3pPr>
            <a:lvl4pPr>
              <a:defRPr sz="750" b="1">
                <a:solidFill>
                  <a:srgbClr val="00638F"/>
                </a:solidFill>
              </a:defRPr>
            </a:lvl4pPr>
            <a:lvl5pPr>
              <a:defRPr sz="750" b="1">
                <a:solidFill>
                  <a:srgbClr val="00638F"/>
                </a:solidFill>
              </a:defRPr>
            </a:lvl5pPr>
            <a:lvl6pPr>
              <a:defRPr sz="750" b="1">
                <a:solidFill>
                  <a:srgbClr val="00638F"/>
                </a:solidFill>
              </a:defRPr>
            </a:lvl6pPr>
            <a:lvl7pPr>
              <a:defRPr sz="750" b="1">
                <a:solidFill>
                  <a:srgbClr val="00638F"/>
                </a:solidFill>
              </a:defRPr>
            </a:lvl7pPr>
            <a:lvl8pPr>
              <a:defRPr sz="750" b="1">
                <a:solidFill>
                  <a:srgbClr val="00638F"/>
                </a:solidFill>
              </a:defRPr>
            </a:lvl8pPr>
            <a:lvl9pPr>
              <a:defRPr sz="750" b="1">
                <a:solidFill>
                  <a:srgbClr val="00638F"/>
                </a:solidFill>
              </a:defRPr>
            </a:lvl9pPr>
          </a:lstStyle>
          <a:p xmlns:a="http://schemas.openxmlformats.org/drawingml/2006/main">
            <a:pPr>
              <a:defRPr sz="750" b="1">
                <a:solidFill>
                  <a:srgbClr val="00638F"/>
                </a:solidFill>
              </a:defRPr>
            </a:pPr>
            <a:r>
              <a:rPr sz="750" b="1">
                <a:solidFill>
                  <a:srgbClr val="00638F"/>
                </a:solidFill>
              </a:rPr>
              <a:t>BROADACRE IN-FURROW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0AC8DF4-7886-4593-970E-09CD75EBA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3225" y="4651057"/>
            <a:ext cx="954691" cy="1692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1">
                <a:solidFill>
                  <a:srgbClr val="00638F"/>
                </a:solidFill>
              </a:defRPr>
            </a:defPPr>
            <a:lvl1pPr>
              <a:defRPr sz="750" b="1">
                <a:solidFill>
                  <a:srgbClr val="00638F"/>
                </a:solidFill>
              </a:defRPr>
            </a:lvl1pPr>
            <a:lvl2pPr>
              <a:defRPr sz="750" b="1">
                <a:solidFill>
                  <a:srgbClr val="00638F"/>
                </a:solidFill>
              </a:defRPr>
            </a:lvl2pPr>
            <a:lvl3pPr>
              <a:defRPr sz="750" b="1">
                <a:solidFill>
                  <a:srgbClr val="00638F"/>
                </a:solidFill>
              </a:defRPr>
            </a:lvl3pPr>
            <a:lvl4pPr>
              <a:defRPr sz="750" b="1">
                <a:solidFill>
                  <a:srgbClr val="00638F"/>
                </a:solidFill>
              </a:defRPr>
            </a:lvl4pPr>
            <a:lvl5pPr>
              <a:defRPr sz="750" b="1">
                <a:solidFill>
                  <a:srgbClr val="00638F"/>
                </a:solidFill>
              </a:defRPr>
            </a:lvl5pPr>
            <a:lvl6pPr>
              <a:defRPr sz="750" b="1">
                <a:solidFill>
                  <a:srgbClr val="00638F"/>
                </a:solidFill>
              </a:defRPr>
            </a:lvl6pPr>
            <a:lvl7pPr>
              <a:defRPr sz="750" b="1">
                <a:solidFill>
                  <a:srgbClr val="00638F"/>
                </a:solidFill>
              </a:defRPr>
            </a:lvl7pPr>
            <a:lvl8pPr>
              <a:defRPr sz="750" b="1">
                <a:solidFill>
                  <a:srgbClr val="00638F"/>
                </a:solidFill>
              </a:defRPr>
            </a:lvl8pPr>
            <a:lvl9pPr>
              <a:defRPr sz="750" b="1">
                <a:solidFill>
                  <a:srgbClr val="00638F"/>
                </a:solidFill>
              </a:defRPr>
            </a:lvl9pPr>
          </a:lstStyle>
          <a:p xmlns:a="http://schemas.openxmlformats.org/drawingml/2006/main">
            <a:pPr>
              <a:defRPr sz="750" b="1">
                <a:solidFill>
                  <a:srgbClr val="00638F"/>
                </a:solidFill>
              </a:defRPr>
            </a:pPr>
            <a:r>
              <a:rPr sz="750" b="1">
                <a:solidFill>
                  <a:srgbClr val="00638F"/>
                </a:solidFill>
              </a:rPr>
              <a:t>DEEP PLACEMENT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3176016-8AF1-4CBC-8E2B-69571CBE4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840891"/>
            <a:ext cx="1101004" cy="182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825" b="1">
                <a:solidFill>
                  <a:srgbClr val="0F2E4D"/>
                </a:solidFill>
              </a:defRPr>
            </a:defPPr>
            <a:lvl1pPr>
              <a:defRPr sz="825" b="1">
                <a:solidFill>
                  <a:srgbClr val="0F2E4D"/>
                </a:solidFill>
              </a:defRPr>
            </a:lvl1pPr>
            <a:lvl2pPr>
              <a:defRPr sz="825" b="1">
                <a:solidFill>
                  <a:srgbClr val="0F2E4D"/>
                </a:solidFill>
              </a:defRPr>
            </a:lvl2pPr>
            <a:lvl3pPr>
              <a:defRPr sz="825" b="1">
                <a:solidFill>
                  <a:srgbClr val="0F2E4D"/>
                </a:solidFill>
              </a:defRPr>
            </a:lvl3pPr>
            <a:lvl4pPr>
              <a:defRPr sz="825" b="1">
                <a:solidFill>
                  <a:srgbClr val="0F2E4D"/>
                </a:solidFill>
              </a:defRPr>
            </a:lvl4pPr>
            <a:lvl5pPr>
              <a:defRPr sz="825" b="1">
                <a:solidFill>
                  <a:srgbClr val="0F2E4D"/>
                </a:solidFill>
              </a:defRPr>
            </a:lvl5pPr>
            <a:lvl6pPr>
              <a:defRPr sz="825" b="1">
                <a:solidFill>
                  <a:srgbClr val="0F2E4D"/>
                </a:solidFill>
              </a:defRPr>
            </a:lvl6pPr>
            <a:lvl7pPr>
              <a:defRPr sz="825" b="1">
                <a:solidFill>
                  <a:srgbClr val="0F2E4D"/>
                </a:solidFill>
              </a:defRPr>
            </a:lvl7pPr>
            <a:lvl8pPr>
              <a:defRPr sz="825" b="1">
                <a:solidFill>
                  <a:srgbClr val="0F2E4D"/>
                </a:solidFill>
              </a:defRPr>
            </a:lvl8pPr>
            <a:lvl9pPr>
              <a:defRPr sz="825" b="1">
                <a:solidFill>
                  <a:srgbClr val="0F2E4D"/>
                </a:solidFill>
              </a:defRPr>
            </a:lvl9pPr>
          </a:lstStyle>
          <a:p xmlns:a="http://schemas.openxmlformats.org/drawingml/2006/main">
            <a:pPr>
              <a:defRPr sz="825" b="1">
                <a:solidFill>
                  <a:srgbClr val="0F2E4D"/>
                </a:solidFill>
              </a:defRPr>
            </a:pPr>
            <a:r>
              <a:rPr sz="825" b="1">
                <a:solidFill>
                  <a:srgbClr val="0F2E4D"/>
                </a:solidFill>
              </a:rPr>
              <a:t>MacroPrima 4-8 L/ha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FBE8C24-B7E2-4829-B604-9B54408CE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3225" y="4840891"/>
            <a:ext cx="1217514" cy="182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825" b="1">
                <a:solidFill>
                  <a:srgbClr val="0F2E4D"/>
                </a:solidFill>
              </a:defRPr>
            </a:defPPr>
            <a:lvl1pPr>
              <a:defRPr sz="825" b="1">
                <a:solidFill>
                  <a:srgbClr val="0F2E4D"/>
                </a:solidFill>
              </a:defRPr>
            </a:lvl1pPr>
            <a:lvl2pPr>
              <a:defRPr sz="825" b="1">
                <a:solidFill>
                  <a:srgbClr val="0F2E4D"/>
                </a:solidFill>
              </a:defRPr>
            </a:lvl2pPr>
            <a:lvl3pPr>
              <a:defRPr sz="825" b="1">
                <a:solidFill>
                  <a:srgbClr val="0F2E4D"/>
                </a:solidFill>
              </a:defRPr>
            </a:lvl3pPr>
            <a:lvl4pPr>
              <a:defRPr sz="825" b="1">
                <a:solidFill>
                  <a:srgbClr val="0F2E4D"/>
                </a:solidFill>
              </a:defRPr>
            </a:lvl4pPr>
            <a:lvl5pPr>
              <a:defRPr sz="825" b="1">
                <a:solidFill>
                  <a:srgbClr val="0F2E4D"/>
                </a:solidFill>
              </a:defRPr>
            </a:lvl5pPr>
            <a:lvl6pPr>
              <a:defRPr sz="825" b="1">
                <a:solidFill>
                  <a:srgbClr val="0F2E4D"/>
                </a:solidFill>
              </a:defRPr>
            </a:lvl6pPr>
            <a:lvl7pPr>
              <a:defRPr sz="825" b="1">
                <a:solidFill>
                  <a:srgbClr val="0F2E4D"/>
                </a:solidFill>
              </a:defRPr>
            </a:lvl7pPr>
            <a:lvl8pPr>
              <a:defRPr sz="825" b="1">
                <a:solidFill>
                  <a:srgbClr val="0F2E4D"/>
                </a:solidFill>
              </a:defRPr>
            </a:lvl8pPr>
            <a:lvl9pPr>
              <a:defRPr sz="825" b="1">
                <a:solidFill>
                  <a:srgbClr val="0F2E4D"/>
                </a:solidFill>
              </a:defRPr>
            </a:lvl9pPr>
          </a:lstStyle>
          <a:p xmlns:a="http://schemas.openxmlformats.org/drawingml/2006/main">
            <a:pPr>
              <a:defRPr sz="825" b="1">
                <a:solidFill>
                  <a:srgbClr val="0F2E4D"/>
                </a:solidFill>
              </a:defRPr>
            </a:pPr>
            <a:r>
              <a:rPr sz="825" b="1">
                <a:solidFill>
                  <a:srgbClr val="0F2E4D"/>
                </a:solidFill>
              </a:rPr>
              <a:t>MacroPrima 20-40 L/ha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E9B8264-36EC-456C-B147-4FC31C84D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994196"/>
            <a:ext cx="1420025" cy="1558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675" b="0">
                <a:solidFill>
                  <a:srgbClr val="00638F"/>
                </a:solidFill>
              </a:defRPr>
            </a:defPPr>
            <a:lvl1pPr>
              <a:defRPr sz="675" b="0">
                <a:solidFill>
                  <a:srgbClr val="00638F"/>
                </a:solidFill>
              </a:defRPr>
            </a:lvl1pPr>
            <a:lvl2pPr>
              <a:defRPr sz="675" b="0">
                <a:solidFill>
                  <a:srgbClr val="00638F"/>
                </a:solidFill>
              </a:defRPr>
            </a:lvl2pPr>
            <a:lvl3pPr>
              <a:defRPr sz="675" b="0">
                <a:solidFill>
                  <a:srgbClr val="00638F"/>
                </a:solidFill>
              </a:defRPr>
            </a:lvl3pPr>
            <a:lvl4pPr>
              <a:defRPr sz="675" b="0">
                <a:solidFill>
                  <a:srgbClr val="00638F"/>
                </a:solidFill>
              </a:defRPr>
            </a:lvl4pPr>
            <a:lvl5pPr>
              <a:defRPr sz="675" b="0">
                <a:solidFill>
                  <a:srgbClr val="00638F"/>
                </a:solidFill>
              </a:defRPr>
            </a:lvl5pPr>
            <a:lvl6pPr>
              <a:defRPr sz="675" b="0">
                <a:solidFill>
                  <a:srgbClr val="00638F"/>
                </a:solidFill>
              </a:defRPr>
            </a:lvl6pPr>
            <a:lvl7pPr>
              <a:defRPr sz="675" b="0">
                <a:solidFill>
                  <a:srgbClr val="00638F"/>
                </a:solidFill>
              </a:defRPr>
            </a:lvl7pPr>
            <a:lvl8pPr>
              <a:defRPr sz="675" b="0">
                <a:solidFill>
                  <a:srgbClr val="00638F"/>
                </a:solidFill>
              </a:defRPr>
            </a:lvl8pPr>
            <a:lvl9pPr>
              <a:defRPr sz="675" b="0">
                <a:solidFill>
                  <a:srgbClr val="00638F"/>
                </a:solidFill>
              </a:defRPr>
            </a:lvl9pPr>
          </a:lstStyle>
          <a:p xmlns:a="http://schemas.openxmlformats.org/drawingml/2006/main">
            <a:pPr>
              <a:defRPr sz="675" b="0">
                <a:solidFill>
                  <a:srgbClr val="00638F"/>
                </a:solidFill>
              </a:defRPr>
            </a:pPr>
            <a:r>
              <a:rPr sz="675" b="0">
                <a:solidFill>
                  <a:srgbClr val="00638F"/>
                </a:solidFill>
              </a:rPr>
              <a:t>Target the planned root-zone band.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0D81435-D7A8-46F2-A844-CAF706FF2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3225" y="4994196"/>
            <a:ext cx="1534211" cy="1558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675" b="0">
                <a:solidFill>
                  <a:srgbClr val="00638F"/>
                </a:solidFill>
              </a:defRPr>
            </a:defPPr>
            <a:lvl1pPr>
              <a:defRPr sz="675" b="0">
                <a:solidFill>
                  <a:srgbClr val="00638F"/>
                </a:solidFill>
              </a:defRPr>
            </a:lvl1pPr>
            <a:lvl2pPr>
              <a:defRPr sz="675" b="0">
                <a:solidFill>
                  <a:srgbClr val="00638F"/>
                </a:solidFill>
              </a:defRPr>
            </a:lvl2pPr>
            <a:lvl3pPr>
              <a:defRPr sz="675" b="0">
                <a:solidFill>
                  <a:srgbClr val="00638F"/>
                </a:solidFill>
              </a:defRPr>
            </a:lvl3pPr>
            <a:lvl4pPr>
              <a:defRPr sz="675" b="0">
                <a:solidFill>
                  <a:srgbClr val="00638F"/>
                </a:solidFill>
              </a:defRPr>
            </a:lvl4pPr>
            <a:lvl5pPr>
              <a:defRPr sz="675" b="0">
                <a:solidFill>
                  <a:srgbClr val="00638F"/>
                </a:solidFill>
              </a:defRPr>
            </a:lvl5pPr>
            <a:lvl6pPr>
              <a:defRPr sz="675" b="0">
                <a:solidFill>
                  <a:srgbClr val="00638F"/>
                </a:solidFill>
              </a:defRPr>
            </a:lvl6pPr>
            <a:lvl7pPr>
              <a:defRPr sz="675" b="0">
                <a:solidFill>
                  <a:srgbClr val="00638F"/>
                </a:solidFill>
              </a:defRPr>
            </a:lvl7pPr>
            <a:lvl8pPr>
              <a:defRPr sz="675" b="0">
                <a:solidFill>
                  <a:srgbClr val="00638F"/>
                </a:solidFill>
              </a:defRPr>
            </a:lvl8pPr>
            <a:lvl9pPr>
              <a:defRPr sz="675" b="0">
                <a:solidFill>
                  <a:srgbClr val="00638F"/>
                </a:solidFill>
              </a:defRPr>
            </a:lvl9pPr>
          </a:lstStyle>
          <a:p xmlns:a="http://schemas.openxmlformats.org/drawingml/2006/main">
            <a:pPr>
              <a:defRPr sz="675" b="0">
                <a:solidFill>
                  <a:srgbClr val="00638F"/>
                </a:solidFill>
              </a:defRPr>
            </a:pPr>
            <a:r>
              <a:rPr sz="675" b="0">
                <a:solidFill>
                  <a:srgbClr val="00638F"/>
                </a:solidFill>
              </a:rPr>
              <a:t>Place into the identified soil constraint.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5C85EC2-2906-4D32-BE93-E1FF860AF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7518321"/>
            <a:ext cx="2772765" cy="1558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675" b="0">
                <a:solidFill>
                  <a:srgbClr val="00638F"/>
                </a:solidFill>
              </a:defRPr>
            </a:defPPr>
            <a:lvl1pPr>
              <a:defRPr sz="675" b="0">
                <a:solidFill>
                  <a:srgbClr val="00638F"/>
                </a:solidFill>
              </a:defRPr>
            </a:lvl1pPr>
            <a:lvl2pPr>
              <a:defRPr sz="675" b="0">
                <a:solidFill>
                  <a:srgbClr val="00638F"/>
                </a:solidFill>
              </a:defRPr>
            </a:lvl2pPr>
            <a:lvl3pPr>
              <a:defRPr sz="675" b="0">
                <a:solidFill>
                  <a:srgbClr val="00638F"/>
                </a:solidFill>
              </a:defRPr>
            </a:lvl3pPr>
            <a:lvl4pPr>
              <a:defRPr sz="675" b="0">
                <a:solidFill>
                  <a:srgbClr val="00638F"/>
                </a:solidFill>
              </a:defRPr>
            </a:lvl4pPr>
            <a:lvl5pPr>
              <a:defRPr sz="675" b="0">
                <a:solidFill>
                  <a:srgbClr val="00638F"/>
                </a:solidFill>
              </a:defRPr>
            </a:lvl5pPr>
            <a:lvl6pPr>
              <a:defRPr sz="675" b="0">
                <a:solidFill>
                  <a:srgbClr val="00638F"/>
                </a:solidFill>
              </a:defRPr>
            </a:lvl6pPr>
            <a:lvl7pPr>
              <a:defRPr sz="675" b="0">
                <a:solidFill>
                  <a:srgbClr val="00638F"/>
                </a:solidFill>
              </a:defRPr>
            </a:lvl7pPr>
            <a:lvl8pPr>
              <a:defRPr sz="675" b="0">
                <a:solidFill>
                  <a:srgbClr val="00638F"/>
                </a:solidFill>
              </a:defRPr>
            </a:lvl8pPr>
            <a:lvl9pPr>
              <a:defRPr sz="675" b="0">
                <a:solidFill>
                  <a:srgbClr val="00638F"/>
                </a:solidFill>
              </a:defRPr>
            </a:lvl9pPr>
          </a:lstStyle>
          <a:p xmlns:a="http://schemas.openxmlformats.org/drawingml/2006/main">
            <a:pPr>
              <a:defRPr sz="675" b="0">
                <a:solidFill>
                  <a:srgbClr val="00638F"/>
                </a:solidFill>
              </a:defRPr>
            </a:pPr>
            <a:r>
              <a:rPr sz="675" b="0">
                <a:solidFill>
                  <a:srgbClr val="00638F"/>
                </a:solidFill>
              </a:rPr>
              <a:t>Confirm equipment suitability, dilution and placement with your adviser.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4CA6E2F-CE11-46C7-A7BB-752F23E70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7632621"/>
            <a:ext cx="2876064" cy="1558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675" b="0">
                <a:solidFill>
                  <a:srgbClr val="00638F"/>
                </a:solidFill>
              </a:defRPr>
            </a:defPPr>
            <a:lvl1pPr>
              <a:defRPr sz="675" b="0">
                <a:solidFill>
                  <a:srgbClr val="00638F"/>
                </a:solidFill>
              </a:defRPr>
            </a:lvl1pPr>
            <a:lvl2pPr>
              <a:defRPr sz="675" b="0">
                <a:solidFill>
                  <a:srgbClr val="00638F"/>
                </a:solidFill>
              </a:defRPr>
            </a:lvl2pPr>
            <a:lvl3pPr>
              <a:defRPr sz="675" b="0">
                <a:solidFill>
                  <a:srgbClr val="00638F"/>
                </a:solidFill>
              </a:defRPr>
            </a:lvl3pPr>
            <a:lvl4pPr>
              <a:defRPr sz="675" b="0">
                <a:solidFill>
                  <a:srgbClr val="00638F"/>
                </a:solidFill>
              </a:defRPr>
            </a:lvl4pPr>
            <a:lvl5pPr>
              <a:defRPr sz="675" b="0">
                <a:solidFill>
                  <a:srgbClr val="00638F"/>
                </a:solidFill>
              </a:defRPr>
            </a:lvl5pPr>
            <a:lvl6pPr>
              <a:defRPr sz="675" b="0">
                <a:solidFill>
                  <a:srgbClr val="00638F"/>
                </a:solidFill>
              </a:defRPr>
            </a:lvl6pPr>
            <a:lvl7pPr>
              <a:defRPr sz="675" b="0">
                <a:solidFill>
                  <a:srgbClr val="00638F"/>
                </a:solidFill>
              </a:defRPr>
            </a:lvl7pPr>
            <a:lvl8pPr>
              <a:defRPr sz="675" b="0">
                <a:solidFill>
                  <a:srgbClr val="00638F"/>
                </a:solidFill>
              </a:defRPr>
            </a:lvl8pPr>
            <a:lvl9pPr>
              <a:defRPr sz="675" b="0">
                <a:solidFill>
                  <a:srgbClr val="00638F"/>
                </a:solidFill>
              </a:defRPr>
            </a:lvl9pPr>
          </a:lstStyle>
          <a:p xmlns:a="http://schemas.openxmlformats.org/drawingml/2006/main">
            <a:pPr>
              <a:defRPr sz="675" b="0">
                <a:solidFill>
                  <a:srgbClr val="00638F"/>
                </a:solidFill>
              </a:defRPr>
            </a:pPr>
            <a:r>
              <a:rPr sz="675" b="0">
                <a:solidFill>
                  <a:srgbClr val="00638F"/>
                </a:solidFill>
              </a:rPr>
              <a:t>For product guidance: wilchem.com.au   |   Equipment: furrowmsa.com.au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A95BC96-8F75-412B-AEF2-618726594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7805499"/>
            <a:ext cx="1653131" cy="1297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525" b="0">
                <a:solidFill>
                  <a:srgbClr val="0F2E4D"/>
                </a:solidFill>
              </a:defRPr>
            </a:defPPr>
            <a:lvl1pPr>
              <a:defRPr sz="525" b="0">
                <a:solidFill>
                  <a:srgbClr val="0F2E4D"/>
                </a:solidFill>
              </a:defRPr>
            </a:lvl1pPr>
            <a:lvl2pPr>
              <a:defRPr sz="525" b="0">
                <a:solidFill>
                  <a:srgbClr val="0F2E4D"/>
                </a:solidFill>
              </a:defRPr>
            </a:lvl2pPr>
            <a:lvl3pPr>
              <a:defRPr sz="525" b="0">
                <a:solidFill>
                  <a:srgbClr val="0F2E4D"/>
                </a:solidFill>
              </a:defRPr>
            </a:lvl3pPr>
            <a:lvl4pPr>
              <a:defRPr sz="525" b="0">
                <a:solidFill>
                  <a:srgbClr val="0F2E4D"/>
                </a:solidFill>
              </a:defRPr>
            </a:lvl4pPr>
            <a:lvl5pPr>
              <a:defRPr sz="525" b="0">
                <a:solidFill>
                  <a:srgbClr val="0F2E4D"/>
                </a:solidFill>
              </a:defRPr>
            </a:lvl5pPr>
            <a:lvl6pPr>
              <a:defRPr sz="525" b="0">
                <a:solidFill>
                  <a:srgbClr val="0F2E4D"/>
                </a:solidFill>
              </a:defRPr>
            </a:lvl6pPr>
            <a:lvl7pPr>
              <a:defRPr sz="525" b="0">
                <a:solidFill>
                  <a:srgbClr val="0F2E4D"/>
                </a:solidFill>
              </a:defRPr>
            </a:lvl7pPr>
            <a:lvl8pPr>
              <a:defRPr sz="525" b="0">
                <a:solidFill>
                  <a:srgbClr val="0F2E4D"/>
                </a:solidFill>
              </a:defRPr>
            </a:lvl8pPr>
            <a:lvl9pPr>
              <a:defRPr sz="525" b="0">
                <a:solidFill>
                  <a:srgbClr val="0F2E4D"/>
                </a:solidFill>
              </a:defRPr>
            </a:lvl9pPr>
          </a:lstStyle>
          <a:p xmlns:a="http://schemas.openxmlformats.org/drawingml/2006/main">
            <a:pPr>
              <a:defRPr sz="525" b="0">
                <a:solidFill>
                  <a:srgbClr val="0F2E4D"/>
                </a:solidFill>
              </a:defRPr>
            </a:pPr>
            <a:r>
              <a:rPr sz="525" b="0">
                <a:solidFill>
                  <a:srgbClr val="0F2E4D"/>
                </a:solidFill>
              </a:rPr>
              <a:t>MACROPRIMA  |  WILCHEM ROWLOADER RANGE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30EF6A9-F74D-4FD8-AF98-ABADCE276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7805499"/>
            <a:ext cx="205950" cy="1297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525" b="0">
                <a:solidFill>
                  <a:srgbClr val="0F2E4D"/>
                </a:solidFill>
              </a:defRPr>
            </a:defPPr>
            <a:lvl1pPr>
              <a:defRPr sz="525" b="0">
                <a:solidFill>
                  <a:srgbClr val="0F2E4D"/>
                </a:solidFill>
              </a:defRPr>
            </a:lvl1pPr>
            <a:lvl2pPr>
              <a:defRPr sz="525" b="0">
                <a:solidFill>
                  <a:srgbClr val="0F2E4D"/>
                </a:solidFill>
              </a:defRPr>
            </a:lvl2pPr>
            <a:lvl3pPr>
              <a:defRPr sz="525" b="0">
                <a:solidFill>
                  <a:srgbClr val="0F2E4D"/>
                </a:solidFill>
              </a:defRPr>
            </a:lvl3pPr>
            <a:lvl4pPr>
              <a:defRPr sz="525" b="0">
                <a:solidFill>
                  <a:srgbClr val="0F2E4D"/>
                </a:solidFill>
              </a:defRPr>
            </a:lvl4pPr>
            <a:lvl5pPr>
              <a:defRPr sz="525" b="0">
                <a:solidFill>
                  <a:srgbClr val="0F2E4D"/>
                </a:solidFill>
              </a:defRPr>
            </a:lvl5pPr>
            <a:lvl6pPr>
              <a:defRPr sz="525" b="0">
                <a:solidFill>
                  <a:srgbClr val="0F2E4D"/>
                </a:solidFill>
              </a:defRPr>
            </a:lvl6pPr>
            <a:lvl7pPr>
              <a:defRPr sz="525" b="0">
                <a:solidFill>
                  <a:srgbClr val="0F2E4D"/>
                </a:solidFill>
              </a:defRPr>
            </a:lvl7pPr>
            <a:lvl8pPr>
              <a:defRPr sz="525" b="0">
                <a:solidFill>
                  <a:srgbClr val="0F2E4D"/>
                </a:solidFill>
              </a:defRPr>
            </a:lvl8pPr>
            <a:lvl9pPr>
              <a:defRPr sz="525" b="0">
                <a:solidFill>
                  <a:srgbClr val="0F2E4D"/>
                </a:solidFill>
              </a:defRPr>
            </a:lvl9pPr>
          </a:lstStyle>
          <a:p xmlns:a="http://schemas.openxmlformats.org/drawingml/2006/main">
            <a:pPr>
              <a:defRPr sz="525" b="0">
                <a:solidFill>
                  <a:srgbClr val="0F2E4D"/>
                </a:solidFill>
              </a:defRPr>
            </a:pPr>
            <a:r>
              <a:rPr sz="525" b="0">
                <a:solidFill>
                  <a:srgbClr val="0F2E4D"/>
                </a:solidFill>
              </a:rPr>
              <a:t>3 / 3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127F446-E05F-4151-9471-6357C10C7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1091755"/>
            <a:ext cx="1029938" cy="4840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550" b="1">
                <a:solidFill>
                  <a:srgbClr val="F25B24"/>
                </a:solidFill>
              </a:defRPr>
            </a:defPPr>
            <a:lvl1pPr>
              <a:defRPr sz="2550" b="1">
                <a:solidFill>
                  <a:srgbClr val="F25B24"/>
                </a:solidFill>
              </a:defRPr>
            </a:lvl1pPr>
            <a:lvl2pPr>
              <a:defRPr sz="2550" b="1">
                <a:solidFill>
                  <a:srgbClr val="F25B24"/>
                </a:solidFill>
              </a:defRPr>
            </a:lvl2pPr>
            <a:lvl3pPr>
              <a:defRPr sz="2550" b="1">
                <a:solidFill>
                  <a:srgbClr val="F25B24"/>
                </a:solidFill>
              </a:defRPr>
            </a:lvl3pPr>
            <a:lvl4pPr>
              <a:defRPr sz="2550" b="1">
                <a:solidFill>
                  <a:srgbClr val="F25B24"/>
                </a:solidFill>
              </a:defRPr>
            </a:lvl4pPr>
            <a:lvl5pPr>
              <a:defRPr sz="2550" b="1">
                <a:solidFill>
                  <a:srgbClr val="F25B24"/>
                </a:solidFill>
              </a:defRPr>
            </a:lvl5pPr>
            <a:lvl6pPr>
              <a:defRPr sz="2550" b="1">
                <a:solidFill>
                  <a:srgbClr val="F25B24"/>
                </a:solidFill>
              </a:defRPr>
            </a:lvl6pPr>
            <a:lvl7pPr>
              <a:defRPr sz="2550" b="1">
                <a:solidFill>
                  <a:srgbClr val="F25B24"/>
                </a:solidFill>
              </a:defRPr>
            </a:lvl7pPr>
            <a:lvl8pPr>
              <a:defRPr sz="2550" b="1">
                <a:solidFill>
                  <a:srgbClr val="F25B24"/>
                </a:solidFill>
              </a:defRPr>
            </a:lvl8pPr>
            <a:lvl9pPr>
              <a:defRPr sz="2550" b="1">
                <a:solidFill>
                  <a:srgbClr val="F25B24"/>
                </a:solidFill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F25B24"/>
                </a:solidFill>
              </a:defRPr>
            </a:pPr>
            <a:r>
              <a:rPr sz="2550" b="1">
                <a:solidFill>
                  <a:srgbClr val="F25B24"/>
                </a:solidFill>
              </a:rPr>
              <a:t>Macro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D6029F1-0C31-413F-B0C5-D69DB3FCB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" y="1091755"/>
            <a:ext cx="976179" cy="4840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550" b="1">
                <a:solidFill>
                  <a:srgbClr val="00658F"/>
                </a:solidFill>
              </a:defRPr>
            </a:defPPr>
            <a:lvl1pPr>
              <a:defRPr sz="2550" b="1">
                <a:solidFill>
                  <a:srgbClr val="00658F"/>
                </a:solidFill>
              </a:defRPr>
            </a:lvl1pPr>
            <a:lvl2pPr>
              <a:defRPr sz="2550" b="1">
                <a:solidFill>
                  <a:srgbClr val="00658F"/>
                </a:solidFill>
              </a:defRPr>
            </a:lvl2pPr>
            <a:lvl3pPr>
              <a:defRPr sz="2550" b="1">
                <a:solidFill>
                  <a:srgbClr val="00658F"/>
                </a:solidFill>
              </a:defRPr>
            </a:lvl3pPr>
            <a:lvl4pPr>
              <a:defRPr sz="2550" b="1">
                <a:solidFill>
                  <a:srgbClr val="00658F"/>
                </a:solidFill>
              </a:defRPr>
            </a:lvl4pPr>
            <a:lvl5pPr>
              <a:defRPr sz="2550" b="1">
                <a:solidFill>
                  <a:srgbClr val="00658F"/>
                </a:solidFill>
              </a:defRPr>
            </a:lvl5pPr>
            <a:lvl6pPr>
              <a:defRPr sz="2550" b="1">
                <a:solidFill>
                  <a:srgbClr val="00658F"/>
                </a:solidFill>
              </a:defRPr>
            </a:lvl6pPr>
            <a:lvl7pPr>
              <a:defRPr sz="2550" b="1">
                <a:solidFill>
                  <a:srgbClr val="00658F"/>
                </a:solidFill>
              </a:defRPr>
            </a:lvl7pPr>
            <a:lvl8pPr>
              <a:defRPr sz="2550" b="1">
                <a:solidFill>
                  <a:srgbClr val="00658F"/>
                </a:solidFill>
              </a:defRPr>
            </a:lvl8pPr>
            <a:lvl9pPr>
              <a:defRPr sz="2550" b="1">
                <a:solidFill>
                  <a:srgbClr val="00658F"/>
                </a:solidFill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00658F"/>
                </a:solidFill>
              </a:defRPr>
            </a:pPr>
            <a:r>
              <a:rPr sz="2550" b="1">
                <a:solidFill>
                  <a:srgbClr val="00658F"/>
                </a:solidFill>
              </a:rPr>
              <a:t>Prima</a:t>
            </a:r>
          </a:p>
        </p:txBody>
      </p:sp>
    </p:spTree>
    <p:extLst>
      <p:ext uri="{BB962C8B-B14F-4D97-AF65-F5344CB8AC3E}">
        <p14:creationId xmlns:p14="http://schemas.microsoft.com/office/powerpoint/2010/main" val="23101969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2026-10-19T08:15:19.1320000Z</dcterms:created>
  <dcterms:modified xsi:type="dcterms:W3CDTF">2026-10-19T08:15:19.1320000Z</dcterms:modified>
</coreProperties>
</file>